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3CE474"/>
    <a:srgbClr val="660033"/>
    <a:srgbClr val="B41CA2"/>
    <a:srgbClr val="2DF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A4947-E08D-42A0-9294-3E1CC6676527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DA048-90DF-4A3C-AB46-00DDC541A9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52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92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80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91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67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75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61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26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31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98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DA048-90DF-4A3C-AB46-00DDC541A95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4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4DD58-986A-4C7F-ABBB-C0CBBC9879C3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63DB3-3514-4A9E-B292-EE526B6CA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://en.wikipedia.org/wiki/File:Nordamerikanische_Kulturareale_en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//upload.wikimedia.org/wikipedia/commons/c/c1/Kennewick_Man_excavation_site.jpg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www.petroglyphs.us/ss03_great_basin_curvilinear_petroglyphs.jpg" TargetMode="Externa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588" y="1447800"/>
            <a:ext cx="3328987" cy="2074506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5842" name="Picture 2" descr="http://upload.wikimedia.org/wikipedia/commons/thumb/4/4d/Nordamerikanische_Kulturareale_en.png/220px-Nordamerikanische_Kulturareale_e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887895"/>
            <a:ext cx="5181600" cy="393188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43000"/>
          </a:xfrm>
          <a:solidFill>
            <a:srgbClr val="00FF00"/>
          </a:solidFill>
        </p:spPr>
        <p:txBody>
          <a:bodyPr/>
          <a:lstStyle/>
          <a:p>
            <a:r>
              <a:rPr lang="en-US" b="1" smtClean="0"/>
              <a:t>Pre-Columbian North America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267200"/>
            <a:ext cx="3762375" cy="2305050"/>
          </a:xfrm>
          <a:prstGeom prst="rect">
            <a:avLst/>
          </a:prstGeom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914401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Ancient America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3462"/>
            <a:ext cx="8229600" cy="4525963"/>
          </a:xfrm>
        </p:spPr>
        <p:txBody>
          <a:bodyPr/>
          <a:lstStyle/>
          <a:p>
            <a:r>
              <a:rPr lang="en-US" u="sng" dirty="0" smtClean="0">
                <a:solidFill>
                  <a:schemeClr val="bg1"/>
                </a:solidFill>
              </a:rPr>
              <a:t>Kennewick 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found in 1996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40 years old, 5’9” tall, dead for 9,400 years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2530" name="Picture 2" descr="https://encrypted-tbn3.google.com/images?q=tbn:ANd9GcSalC_6ARX2DuO6qMWxFmusZZCiyCDZyCm9H_oXF8POjI2XHi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43200"/>
            <a:ext cx="3505200" cy="367268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22532" name="Picture 4" descr="https://encrypted-tbn3.google.com/images?q=tbn:ANd9GcQUJoOU3x1_JWsHfMK6PBPwEHyorSgnRPw8HWDuhXwH3IoRT9v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514600"/>
            <a:ext cx="3200400" cy="1563688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22534" name="Picture 6" descr="File:Kennewick Man excavation sit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4495800"/>
            <a:ext cx="4343400" cy="20574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78932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Historical Sources for Ancient America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691"/>
            <a:ext cx="5334000" cy="5059363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Petroglyphs</a:t>
            </a:r>
            <a:r>
              <a:rPr lang="en-US" dirty="0" smtClean="0">
                <a:solidFill>
                  <a:schemeClr val="bg1"/>
                </a:solidFill>
              </a:rPr>
              <a:t> = paintings on rocks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Pictographs = drawings on rocks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724399"/>
            <a:ext cx="3437925" cy="1682631"/>
          </a:xfrm>
          <a:prstGeom prst="rect">
            <a:avLst/>
          </a:prstGeom>
          <a:noFill/>
          <a:ln w="76200">
            <a:solidFill>
              <a:srgbClr val="00FF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10200" y="6477000"/>
            <a:ext cx="135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Clovis Points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arrowheadology.com/forums/attachments/arrowheads-indian-artifacts/9127d1266633186-columbia-river-zoomorphic-atlatl-weights-atlatl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2" y="3673206"/>
            <a:ext cx="4171478" cy="2875399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reat basin curvilinear petroglyph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72" y="1219200"/>
            <a:ext cx="2969527" cy="29718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29400" y="4191000"/>
            <a:ext cx="1189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Pictograph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63"/>
          </a:xfrm>
          <a:solidFill>
            <a:srgbClr val="00FF00"/>
          </a:solidFill>
        </p:spPr>
        <p:txBody>
          <a:bodyPr/>
          <a:lstStyle/>
          <a:p>
            <a:r>
              <a:rPr lang="en-US" b="1" dirty="0" err="1" smtClean="0"/>
              <a:t>Pangea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Split into 7 continents nearly 240 million years ago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s://encrypted-tbn0.google.com/images?q=tbn:ANd9GcSZzQ4Bb-iw_cdAHblmXU4vRzChaJB1tGQAaBSEHZ7L5DeXxfH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667000"/>
            <a:ext cx="3657600" cy="37338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825" y="2143125"/>
            <a:ext cx="3609975" cy="4257675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209647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Homo erectus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0" y="6096000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Homo sapiens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6" name="AutoShape 2" descr="data:image/jpeg;base64,/9j/4AAQSkZJRgABAQAAAQABAAD/2wCEAAkGBhQSERQUExQUFBQVFBgXFhgYGBQUFhUYFhUXFR0YGBYXHSYfGBkjGRQYHy8gJCcpLCwsFR4xNTAqNSYrLCkBCQoKDgwOGg8PGSwlHyQtLyktLCwsLCw1LCwsLCwsKSwsNCwpLCwvLC8sLCwsLCwsLCwsLCwsLCwpKSwpKSwpLP/AABEIAJQAoAMBIgACEQEDEQH/xAAcAAABBAMBAAAAAAAAAAAAAAAEAgMFBgABBwj/xAA9EAABAwIEAwYDBQYGAwAAAAABAAIRAyEEEjFBBVFhBiJxgZGhEzKxQlLB0fAHFCRykuEVU3OCovEWM2L/xAAaAQADAQEBAQAAAAAAAAAAAAACBAUDAQAG/8QALBEAAgICAgIBAQYHAAAAAAAAAAECEQMhEjEEE0FhFCIyUaGxBSNSccHR4f/aAAwDAQACEQMRAD8Apa09qcISCFPTKbCeyw/jKf8Au+i7c1cR7N2xdLxP0K7e3Rbron5/xDjUtqbCdajRgONTibGnTnt6oLEcfos1fmI2YM3vohlOMNydHYwlN1FWSgCcaqzV7XDVlO3N7oPk1gJ909hu1s/PT/ocXf8AFwELD7dguuX7/wChl+B5FXx/YsbQnAo/C8ZpPMB4B+67un3sjwm4TjNXF2Kyxyg6kmv7iwlJASwUZnRtYFi2io4YtysWQuo8alYSshZC6cPMpckPWikOKmF5hPAXxi6X834FdypGw8Fwbgx/iqP84/Fdi4v2gZh2gWdULQQNmgjV34DdaymoRtiU8csmRRiiZq4hrG5nkNaNzYKv43tmLii0x994t5N/P0VUx3FX1XZqtQ9IAMdANB4p7D5S3U+JINvLRIT8mcvw6X6lHF4GPGrybf6f9C8Rj6lW7nufy1g+Q0Sc4Gt+mw6JscIzS+nUcR4i3Qg3H0QVexDXElw1bob6RzSUly+Sni4pVFUSdDEMcdv11RtPEMmIcPUjzUZhw0AEm9pG46yiTRg90kfrc390o0pPQy1XZIZWkHLEc7kp3B8YqUzDXSPGPbT9eaBo0i0yCD0RTGhwkgc5B+u4/JAm8b5JgzhCaqSsn8J2t0ztmdxY+mnlZWHCYttRuZhkb7EdCNlzsULkHTXWMwN/6gl4PG1KBDmuPh03B8oPmq3j/wARktT2iR5P8NhJN49M6SClSong3HGV2j7L4ktsekjmPcKTBV7HOORcovR8/kxyxy4yWxwLEmVmZGAKWitytFdBZ5fK0RKIp0JRLaQCltpF9gXDKBFam6Jh0xzjn0Vgx1QvcS52ZzjfUT1QOAaO87lYfUo1nz6TOgEgC0ae6XzT5OvyGvHxqK5fL/YXgqfduARBM8gLes2hPvpjKS2Eh9Uy4bXg/wBuaRhnOykCbAT1vGhWSvbZo/oFcPx5Y4X1PT6qTrsDyHACQekgcx+XLyUDSsRoQYt4qR4fxAE5HWafkk6nqdrR6LOeO1o45OLTFYfNqIIFzblYwd9lYMFiKYAloMxuRM7nmgX8PytOQzmObLN2HeANWkfghcNiXHUyPO0fhtCzlhUlaNI5b1Jk/DTOUgi8dLbdEmnhiCC4Ta/XyGqjaFZx010GoEC9uklG08TGZru8C3Q7mY0MCEvPE1o0jNPoIcWyAWwCLGDB/UIatRBJa5rgCm6xN5dma37JgETYkeHL3QT+LgMMmWyBOjjM3Ikkbc90KxPuIXNLsMoF9MtyPGZtwdDOveHgSPRX7hfEBWph2+hA0np0K5bS41mn5j0kDXeN4U52S422lUDXO+exBgEHn4SqXhZJYZNS6ZN8/EssLj2joUreZJBW5X0B86LCxIBW5Xjh5g+KQlfvhTRKSDcdSB7qbReSt0TmErhrWgi5JnyEqQIDmt5m9to2Q1cRSmNC4nadgAdrQo7HYpji3I2APmMkAjUDpAtZIRuTtFaUVFUWKq17Mo+YQdhBnmPL25rKrWCXyASQRDcgbzEbqJZxpzHGGH4bgDkc6WtdMS2BYTP5qw4PGNqwW2JEuA0EjWD6X5oHyhtozcYvrsjadBoIkgi5JtYDbLN7keyc4lhT3yBlkkgdBBsNpAny6of/ABGHEFoJpESwjLIDiYInzhLp44Yys1r3lsHM6IEBgsPYjpHgtNp8vj5Acfgs/Z+t8SgZDoa2LTL8sgAbzJb5TyTf+FVHVC5jGiRJLnyJAiDG35IVnacMgMpgUwIvoBfSNZvcn6rMV+0qkwtGRhiLy7bWWtO3nohj7G6SMJxrbJCnwOu4d99NkfdzP/IBP0uz7QCXVXOn7UCPP/tVmv2+dWJLTlYbgCRH8x8/HVRHH+1QGr7kCGtdmJjSY1jqi9OVur/QHlStl5fwSQWh4kWNoje909Q4AwTndmn/AOSYtysAuZ8L7Xv+I1wZTsYjMWZhrDsm30V1q9sqLWggguP2ZL40521keWqKWLLDQN8ldku7hmHpwSAZsAS0R4CPa6TS4k0SMmQCbtDQDA+aBePGVRuLdsMxzgXbJzOykAG0Bota8Km4jtY9zs0OPXMZPsYRw8SWTbBlkjDTZ3rC9oSTl+IRa0w2I27oT+E7cU8+Vz7ZspHtmG+W64A7tNiHCGnI2IgEknz35Inh2KLiIzF1rCdZ08VqvHyY/vcqAfpyar/B6ka6b+fqsJQXB6LmYeix/wAzaNMO8Q0SjIVVbRDenR5gJSQJcwX+YTEzE6rZKS98R0IPofyU8vRdSROdocRlLmc4mNMo5TpJA8VCPxMS2CbAg6E8/OVK4yl8Qh2pcJknkSI8IiFH47DFoEaieoO0JbCkopMoZpS5NoynxQtsRc73Pl6qY4ZxUgiGgjpbNIuDebqAqYYlsgG8QdpiYJ2PREYeuYg5W5G6ibmRcj73JaTxxatAQnK6ZOcWqt+OHtkmpAgi8xDRMxHOboKtjG085bLSSM2mrRca7n6pWLq/EygH7pnedyPEE+iK4mKVbBuHwm/Fp5iH3zEBpIm/ugSVK+jjclddlY4xxsag5idINjucwgeCrtXEOcZn0sPIBYxom4lPS0ae+yswxxhoh5MksmweHbkp2g3vR1WwZROBwsuvtB/Ieq9JpI9CNtBGBwzswygX3v8AQKzYbhVTLMgXykgOO0xryRfZ3gRY3PUsfuyJBPPlA2Vu4fhQ6hGznmLR3m6X5aBSc3kq9FfHg4ws5d2hwbmFtM6ElzvIgAT5kqIp4b1G3/SvPbLhxe1lVoJDGn4vNoLgA48xoCdlVKeGBI7wJ2g/inMGW8aYpmw/zGkapYEm4F91bv2e8BecfQBB+YOcDHytE3nW4CjMNhgwah1tr66BdP8A2XcNl1Su4XHcadu7Yx5ws/Y8j4/BzNBYYNvs6KFuUgFKBTxFPLxKbq6FbJSXFJJFyw3hHGC14b3TYxmi9gC0H8FZ8LgqdZsseTuWlokRNjfmNVzuqLwRbqrV2N4mGkscTYFzeZaBYdcpnySvk4ai5w7G8OZzkoyJ7GYMMBOX5hDgDIMb21cOarFXDFrzPKQef91bWcWovIzENJuJ6X18uaA45ToxZwBnVxIEXsABqSBdKYJOLppjU9oronJOkDe15/unuAY8OqZXE9bESNIv4oPFYhp1Mk6jSBtA35JdPEHPJ1t7KkkuLTQhJvknYPx7s46gCQCWOMNOoA1g9VGP4W4GDJ067K9YTiBIFrgC4ME8rGx/spZ9DDPa1zxRLvtRLL210B8uaFeROCp7Oy8eEnZznCcGe9wa1pnYaq3YHgjMLAqQ55IJA7xbGgjQu6bKap8YoUbNYGmZBaGSY0ObSEC7EfFeXX8xeLkm1ido3kLJ5pZO9INY4w/COuxIJaGthpN9iR+pObe2yQO0zMM3v5nOk9xpDjM7Dw3W8fxVtCkapBhjDkkCXOeCAHNN9/KFzB+OfUqF7j3nGZ0HhA0HRFg8b27ekD5Pler7vZ0Phna794e6m1rqbnlz2uOVw0gsyxoRBIPVRuL4LREuyhridB8s6mOQURw4llenUaCQHtcW9D3SPEXHkFP8Wc5zjTDc3eJDgSDysBquzj65JR0jkHyVvYhtJtNsAAOJBG2mpJky7kuz9hqIbgaMfabJ6kkkn39lxKnw14qC8Qbg3Nr6fiu3dkqv8Hh/9MexIW3j8XLv4EvP5cFa+SdCUHJoOSg5Pkk8uEpMrRKQXJMtAuLF1aaHY8vpU6lKoGlzJIdO42c2eXLzVaxAkLo/A3fw1Gf8tqDK3GKoz5NPRWv/ABHE6GrSi15eduWWQmMZwTEMFyarbTkJdA37jhPorlVqIOs9YLK/od9kvzKe2mHMlpBI1HdDtdwLpyk8vJINxFjY+HI6e6k+I4dj7uaCfvaO/qF/WVCV6D2nunOORsfXf2W0XyRp7V20SNGuWzI8NbX5eu6U6u77wfPQDL5jUKM/e3BpkADexuBf1lR9bFuPyiB7lGsd9BvLSLlTwrKlOS6HdJETMn8PND8GL6DqjMxewgkB0OvEa6jXbxULwTijmvyk+R+oVnYwZmkj0vM/nCwmnC4vpjEGsiUlpohu1uMLqdJkWzOcTGsNaAPAS5Vct5eA8V0fifCRWogEwWEEE83WMxtBJnwQVPseBeWuAvANj/uAPtK2w+VCEKE8/jSyZLIjCDLTBImQT6fnCsNPioYHuIlzi1oHPQ/rRFt4a1hDC0ZR3HActDlnU3N/NR4woq1QGixILdheZgdPwS0msrGlL0wVfCGxgq1SrmOU5ibyIbytrbkuxcDp/Do0mD7LGj2+pMnzVO4bwNrHAlznRsYAVuw1ZPYcThtkXyM7yJKyaZUTgcgKVdENqJkVPMJckErRcklyWSK7Zj11Xs+0HB0Af8sLlBK6r2dd/CUP9Nq7JaF8rHK3Dp0d7KOxfDXDQgqZc5D1XLNYYsy9jRUcYCJmyjHq44uk11iAVDYrg03ZboV70tdGiyp9kHVZII5iEHhsJLhF5mPFTL+FVBciw6hCUKDc8k5CftfdN9R90rluC2M4XFyphWE4U2Q491wiY6Tvy6KzYrDZfgvbAlrZmCDINx5GOkKq0HllPPUDmtv32jMMx2NwQDbmpNvEHPFNoLXSDABkwLHTSORHVKTjJyuyrFx6SLNgnSSNRl72hsBPPl9E5Soim3SM0HYDbQCwvqoHg2Nc0VW6kwGxoCZ9k7V4mXtY0zILhsfm5bgWWThbOMmK1aWZYBczlNzyv6eSi8Ew03sLpAkEXkAOsR7ytOx4DnNcdHXAudnRE3M280HiOJZm2BJJLdIgjnOiGKlB6POMZLZfaDVIUCgMHdrf5R6wPxlSFJXeV9Hyz06DaNRFsegqIRTCugHmclNkrbimyVkio2Kdouq8GOXDUQZ/9bfouTSuv4K1KmOTG/QL0jHIxxzkPUKceh6oK6jEYquTIW6hSAVtEAU4SIVbxuHLXGRAVkBTOLwQqC+qDLDmtBQnxZWhUIBAJAIgiTBGuniB6IzFYunWdSdUYe58xEToBtrp7lIxPD3MOhI5whSFPlDZQx55JUtr6/QkuH4duaq9j3NEnK3M4ZZGrZM/qE9hqbDh3OzHOxxJdIFQkkbxy08FENCfp00Di/zN/tS/pLRWwNJtSnULmAAENBiwykAjmJ36ofE02OLmsJIJs4gbxJjnaFF0GKY4bgXPNtOeyy9bbW7Bn5jqkki4cOphrGtGjWgDyClKSjsK2AApGmq60RW7dhdNENQtMohhXmwTzM8JkrFi4ilI00/VdfonujwH0C2sXpGGQQ9M1FixcRmCPKaDVixaxAZgcnAVixGcY5EiEDiuFUw2QIPitrEE0mtnYtrojK2EDXACbomjgxmi+ixYkWlYxeiZ4XwthkkE3Vhw9MAAAQOSxYmscUo2LzbbDaJR1IrFi78mbCqaIprFiE4f/9k="/>
          <p:cNvSpPr>
            <a:spLocks noChangeAspect="1" noChangeArrowheads="1"/>
          </p:cNvSpPr>
          <p:nvPr/>
        </p:nvSpPr>
        <p:spPr bwMode="auto">
          <a:xfrm>
            <a:off x="63500" y="-684213"/>
            <a:ext cx="1524000" cy="1409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8" name="Picture 4" descr="http://upload.wikimedia.org/wikipedia/commons/thumb/c/cd/Homo_erectus.jpg/200px-Homo_erect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69" y="258052"/>
            <a:ext cx="1905000" cy="1609501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16390" name="Picture 6" descr="https://encrypted-tbn1.google.com/images?q=tbn:ANd9GcTtC8D7D7d1ka-2pYPtCce6Cfgh-to6IEIGuquSzgTg1eSRES9dw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6550" y="2286000"/>
            <a:ext cx="3733800" cy="3810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6392" name="Picture 8" descr="https://encrypted-tbn3.google.com/images?q=tbn:ANd9GcSsxF-ayoedEz8HRbJcta9e3RKWd791GmknMkPENu51C1BlejYV_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228600"/>
            <a:ext cx="1895475" cy="2209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6394" name="Picture 10" descr="https://encrypted-tbn3.google.com/images?q=tbn:ANd9GcS2Y2gjugaKBZJ4Fhw1LtI1QRSxwYbZQnsJKkfpnhpeKo2SU_C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2743200"/>
            <a:ext cx="3810000" cy="32004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Bering Strait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13,000 BCE = </a:t>
            </a:r>
            <a:r>
              <a:rPr lang="en-US" dirty="0" err="1" smtClean="0">
                <a:solidFill>
                  <a:schemeClr val="bg1"/>
                </a:solidFill>
              </a:rPr>
              <a:t>Paleo</a:t>
            </a:r>
            <a:r>
              <a:rPr lang="en-US" dirty="0" smtClean="0">
                <a:solidFill>
                  <a:schemeClr val="bg1"/>
                </a:solidFill>
              </a:rPr>
              <a:t>-Indians crossed Bering Strait from Siberia into North America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342" name="Picture 6" descr="http://upload.wikimedia.org/wikipedia/commons/thumb/1/16/Bering_Strait.jpeg/200px-Bering_Strait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2896" y="3170633"/>
            <a:ext cx="3251200" cy="335280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330" y="2362200"/>
            <a:ext cx="2619375" cy="2619375"/>
          </a:xfrm>
          <a:prstGeom prst="rect">
            <a:avLst/>
          </a:prstGeom>
          <a:ln w="76200">
            <a:solidFill>
              <a:srgbClr val="00FF00"/>
            </a:solidFill>
          </a:ln>
        </p:spPr>
      </p:pic>
      <p:pic>
        <p:nvPicPr>
          <p:cNvPr id="14338" name="Picture 2" descr="https://encrypted-tbn1.google.com/images?q=tbn:ANd9GcSCL7RY9tzYzX5zc-9MArH1bH26JcizJwlPpC6LQv5KSSgHnH91v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907" y="3258739"/>
            <a:ext cx="2957512" cy="344567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14340" name="AutoShape 4" descr="data:image/jpeg;base64,/9j/4AAQSkZJRgABAQAAAQABAAD/2wCEAAkGBhQSEBUUExMTFRQUGBoVFxgWFRYXFhUdFhUVFBoWFxQXHCYeFxokGxoWHzAgJCcpLSwsFx8xNzAqNSYrOCkBCQoKDgwOGg8PFywfHB8pKSkqKSkpKSwpKSwsKSkpKSkpKSkpKSkpLC0pKSksKSkpKSkpKSwpLCkpKSksKSkpKf/AABEIAHgAoAMBIgACEQEDEQH/xAAbAAACAwEBAQAAAAAAAAAAAAADBAIFBgABB//EADcQAAECBAUCAwcDAwUBAAAAAAECEQADITEEEkFRYQVxIoGRBhMyobHB8NHh8RRCUiMzYoKSFf/EABkBAAMBAQEAAAAAAAAAAAAAAAECAwQABf/EAB8RAAICAwEBAAMAAAAAAAAAAAABAhEDITESQQQiUf/aAAwDAQACEQMRAD8A03Q5i0SSpKKTCVsFDUixUHBIZ7hw+sWap7rQQpSanMnwvQZmdgw5HFRC/T5K1MlaVJZIFiEkEb6wLF4vJOyBRLhhq3f5+hinWLwtcLiw+VNgb+X4HgeOxS6BJSLuTcaeUDw4CBU2D7DuVfP0hBfUPApYa5D0t23gJHWdjJysglhVwSrKS5FMz7UpDalokyjMUWKy5JYFSsrXA2o/7xmMJ1JS5y15cyEgJZySkEtmUkFzV2OpaKT2k64ubNIJDIJAALjv+faKeLdAvRsD1VkqmKKXACk1qwqDqB+3MMdA9pU4hakFJB8St2AZgY+ZyeolJqVUcU50/OIY6P1kyJmYOdCHu9/nDPGqE9Oz6/L6gkJKioAJoa/KKP2h9pkiV4WJIvpUfWMx1fquSWmviWyjV7P9GEUauqIUk+8CyQPAlJCU5v8AJZYkjgQscd7OlP4BVMdy/wCpt+8Tw2JU96XPFKwnneI5yIqzMPzupKKqHiFp2IKqmsBiJVCNh6CKq1iKL/leKViU40gfvQBau707MRCMpEK2aZf4jz5MBwBGnkyhJRkLZlNmOxcsnsKHuTtCvs50x/8AVVc/D91NxpyH/treTcIlT0Zjdnetn1b6mMObNuisYNqwE/qbXZyNATbc7P2gmGxK1AEhKSquWtKtdrxL+iSxBHqXc0gyE1PfW/rrpGNyLpNI3soJdQYDKGrwBVhvGXxEt156guddKW2cacPGiwszwOoAB8h3LmhL2OkVycIkkFle7ScrUYkEkpD2u3nHqxkI1YHE/AX2f9uWFIzHUJcwpCZWh1LAk6c9o2ZljOc4FSWb4RQlgdGa/IaMf1fFZXWlQcMQNTViaaUP8RSDEloynv1y1eFRBCgqh/uQSUljQkFyHsTCk/FWzEMHbT4lE+ZJeCz5mZRO7/WD9N6zMw6wuXldJzDMkKAJTkccsSOHeNRFMTStjUPwYi9fzeIKmua1N4HngDMcx091M7hICfQfrCeeJKqIHDREZJGIsbQ2hTxWB8zA3MPyCddPy0dkWrEkhtMpORRUoAhsoOZzXRgzd4TaDg+kBN4y2dYOeqjQXpeAM2YEiguo7AXP5uIVmAlUbHo3TfdyTopYcnYGwsatX/sNohln4iWgrdFnISEhgwDUGwFPMQVKHf5l3/n94gi2j8aa3iaVsaFj+ax5TezW9HKBFD50ZjtEhKO30GrDm70gon1qHZxmoFkcqZ3502MOSJBU2YgtQVNKsxoTwXrUQ8YWKWinSGKmJJAswCWS43ckl4HOXlSzlxUuXHltaBYqYSpRIYJOUUuzlRJ1U9T3iOHUQSaHMSwNAbUrSNrkA8OMZvC/iIUQC6PC7nYOAPOKnHdPlk5kgBTsQVMjlhuS1RtZy8O/1DLKwATQKDXSXS/k/wB9IHKSygSFFIPiyKymgzNmBs7AjUFtYRZJJ6C0Zn/5nvFrHu0rKaOFtUAUdkglr11vFV1HpWWqCqlVS1AiYhjlJZvEl6PQ8anZYWSEICUg023JJPzj1cklRZ0hmBDeJ6VSNO9+0Xj+U09kpYtaPm06SQWIY7FwfQwEcx9JV0pK0lEzxA7j4Wr4S1K+sYv2kwYlzGCWYBKmsVXLV2MstzGvHmWTgnlx6VyADEJlIhLW0TVW2kWRKSdi0xLnmLHDWvFdPhzpqnEHIv0s5rQyFbwOYsR6o3ieBwipqglIvU7AaknQRjuhUNdCwAmTHV8CWd7E1ITy7GmwjVolmr7v61vEMHhEoSEClNmJch1HuwHDQ0lHd/Q/KPMzZPTNuOCSs6OIgstIcP8AVoaRhKJJcvp6cWaM6TZSjzBYd2Z6+tn24ex7RYzSKswDkBJchDG5NSUgk0F89XciPDhxdm11D8Gna9m5gSsYQCQQcgZnbegDUSByL7xpjUVR1EfeOL6vd/NoDMHmPze3eICWm9QSzkGwD0ANAXJL6+UEWl9f1H59oboDySauP5sPPWCTg7As2xcgPwL0pHqZfhzah960oLUF/wAaFCt1FP8AiWPoC3z/AB6F6QaJgOSXuaUa76fjR02eEJKjmIGiU5lF6ADck0A5giUi3055jH+13XsxMhHwpPiI1UnR9gT6h4bFj9yoWUqQKf7aTBMcJSU6IL+pUCC/yig6t1dc9WZTC9g19TubBzokbQuuBG8evDFGO0jNbCS0PSJlLMHAelafPWIS1tWLbpPVUy0zQoFpksoBAHhc3L6Nm82jpWlaRN7ZSTjB+nzMppY/I7HyeCdUkyyAqSp0gAKSXC3F1kF70diw7QlhcTlcPQs40LGh7hyx5O5iqXqAzWi7/pytWVIckgBr10jUdN6cJaQlOt1C6mF+12GnnGVweLYpUk1Fn4Osa7AdZw/uwSsJP+JCiRxRNm17cx5OdS4HElex9MgC36k/pB0SHS9CBdjUckbcwCVikL+CYhRuwIf/AM3+UXkiUnICE5XDmlnuH1+zxhUG3s1pr4KYfCpOZgCCWT8WgBLUrR3NGftBp2IysGCxlBFfhqQ71ftS0NpkCrCgGjhh3/W0VfVZodLOSTQgu2rUd96w7h5WgnmKx6lMmoGoBvtpTzhZeJOXKEpHOt318q8QHEdYlILzyS9KBlbuw+4rRjeK+f7Tys3gQtWawSATT+29SL21icoy6D2v6XyQf2oYYl+m/wDOunrERW4P28j83iahRxrYbnRxvaNPmgi2JzlhmUkbgeJtkLL5O4+sRkSggMlNOavqXNyX3NXhTqnV1yVh5RmSjR0fEgh3cfCQdC4q9aQbCYgTUBctykil3G4OxGogyi6sFoaCtql30YbcH83j5/1vpaU4pctJJsauSCoBRD3UXN/vH0CTOAobvW3oYqsf0sLxUmYkeLxAixVkZdtgkqG9QzxXBLyxZo+e4nDFJPBb7iFkEPGh6phEpmKTQgpLMd3ZNnDFKhWtGjNkfrHqRdoztB1JBFNO8eS5lGiMo1j0UJeD0i1QBZ2gEy/1hxSIWXLeGg6HTCYfGFLDTWLBGLGjRTlBESkziDmFCKiluWgyxxmc43wvkTTcX7Vi1w/tbipYYTSRpmCVkdioOIysnEknWHpGJLsYyTwCenEdx/Wp07/cmLVwVFrv8No96VLJWlIVlCjUigSAHJLaAVgbAiJYHEFJbR6tRRFiEvRyHvGaS0MpX0FiMRRg1b8+UaT2ZUkyHSkhWYhROpoaHZiA0Vkn2dEwAomBQ1zBTjRlIT8J7kd40uAwaZUsJFAN91No1D6tGHO1VI0YofS294RyLVbX6ROViSAz/v5/OEcNic4BSoEbiztUEM484MhTKs/l9YfaZZOxrESwpLUZQIPL0yaEuO/OkZaZ7I1JlYibLSS+UEkV5zgq3ep5MaRXVUyw6lBINPEQQfI3+zxWTvaKTmFfCTQ0IB2IuYvH32IkpQWpGbHWMVh1e7Wc6qfG8wMTQpL0e2/pAMb13ELICy1GZKWYFSTpWrJD3Letn13qEpE5ExwsoSMqdyVEhx/aEhzrUhtYz83rZACUAUAJUfiKmBKn0ZTkDmN2PH6V+dkb30scenMFKmKIaoKtXYHkl0g61JjMAOWh3G9RXMvbYD8peCdOwtCSK/tF4x8rYspCgl0jgN4sj05RBOVbipZNANS5ZwKWivUmOTJMDrEVIiZiLxwAE4UhWHlCkKqRFYMpFkkTCIfwqireh0Dny5Z4rQqG8AvxNuO1QHH3jprQWrLqQAU0enHn9I5WHeFcDjAlRcAp2dTE6GlYvcVLHukrSXFAfF4VLUMwCAS7BLAnmPPyQpkqaKqVMyqAdjpuOeI0vT+tgyUZwSpRYMHJy0zBIZqltbUioThvdpzzAFFQOUEs+mZhXKPnCf8AUBOQJIdKSVGocl6eQp3jNPGpdLQk0XE4TJWaVmSyiAMrHNmLOCK0ZLgkECmsLT+q5RkKpi2cBLlMv5HMoPpTvGoT0tGczMvjVrZqGwPkPwx8+xC3MasHnJ0EoOLOxfUFrVmUokn0GjAWELZjd49UIgY3pJcOPAIIhEepRBkotd4Vv4gNpIJIyv4qDi5/SLNGKloYhThjSr3qCRamsVC0RBmhXGySkN9Rx/vDYhIsnMpQGlHN+YQgizA1GOSBdkFQMwUwNUNRx5EJyKUiURVAXRkLy1MQWBYgsQ4LF2I1BYBtQ8TSdWFTpbdh6+UdkjyURmD2cP2cPFLssnYzhZygoFBIUC4ILFw5ofWNH07r6i2d1hiACXV4ic6xmDJsKcxlZZFR+XgqJhBpT7VekJOCkBl9P6nnJJeu48mEJTFP+fWApxmYsoO+ttaFheJJqYxTh5BA3uJ9okAhMpC5qv8Ai4S5rdnN9LbxlPaKUoT1FSMmdl5aMMyQ7Ny/oY6OgYEoTpDttoq5gjpSI6Oje+CBkpG0TCo6OgRJS2cqIGOjoIgJaY8Aj2OgBILgSo6OjkcgZjwiOjo5jo5MLm8eR0GBSJMUrEwXjo6GYWSQYdZw4j2OiORWhWf/2Q=="/>
          <p:cNvSpPr>
            <a:spLocks noChangeAspect="1" noChangeArrowheads="1"/>
          </p:cNvSpPr>
          <p:nvPr/>
        </p:nvSpPr>
        <p:spPr bwMode="auto">
          <a:xfrm>
            <a:off x="63500" y="-561975"/>
            <a:ext cx="15240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A Turning Point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11,000 BCE = Paleo-Indian Hunters become Archaic-Indian Hunter-Gatherers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Folsom Hunt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79" y="2590800"/>
            <a:ext cx="4216021" cy="381000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19400"/>
            <a:ext cx="3869614" cy="2803588"/>
          </a:xfrm>
          <a:prstGeom prst="rect">
            <a:avLst/>
          </a:prstGeom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Agriculture in Mesoamerica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5,000 BCE = farming developed in Mesoamerica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44" name="Picture 4" descr="https://encrypted-tbn0.google.com/images?q=tbn:ANd9GcRpAYvQxadcP7W61GMx43lon_6UwUPRfQNQaj1aiT6h2iaDWIJf-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295400"/>
            <a:ext cx="2057400" cy="1981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0246" name="Picture 6" descr="https://encrypted-tbn1.google.com/images?q=tbn:ANd9GcRYAPiVc-c35lG2MoPGF4f6En22OHbxITvf4PG9KWYTzO9v2l5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8550" y="3581400"/>
            <a:ext cx="5266902" cy="2925763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10248" name="Picture 8" descr="https://encrypted-tbn0.google.com/images?q=tbn:ANd9GcQOnOZsjYHI8OYH7xko01oqqOVG0C5Ij1TSNZ5UKEaIPEphOlhL5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2257567"/>
            <a:ext cx="2971800" cy="1828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10250" name="Picture 10" descr="https://encrypted-tbn2.google.com/images?q=tbn:ANd9GcT1deb9f8O56Z0drQXdWKK6iyYP-ZaUoFyUsCzLehtmWBCyQpK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2987" y="4495800"/>
            <a:ext cx="2724150" cy="201136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0113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Anasazi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Built “pueblo” apartments in the Southwest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Existed during the 1</a:t>
            </a:r>
            <a:r>
              <a:rPr lang="en-US" baseline="30000" dirty="0" smtClean="0">
                <a:solidFill>
                  <a:schemeClr val="bg1"/>
                </a:solidFill>
              </a:rPr>
              <a:t>st</a:t>
            </a:r>
            <a:r>
              <a:rPr lang="en-US" dirty="0" smtClean="0">
                <a:solidFill>
                  <a:schemeClr val="bg1"/>
                </a:solidFill>
              </a:rPr>
              <a:t> century CE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194" name="AutoShape 2" descr="data:image/jpeg;base64,/9j/4AAQSkZJRgABAQAAAQABAAD/2wCEAAkGBhQSERUUExQVFRUWGBwYGBcXGBwaHhoWGBcdGh8aHx4aHCYfGB4kHh0cHy8gIycpLCwsGB4yNTAqNSYrLCkBCQoKDgwOGg8PGiwlHCQsLCwsLCwvLCwsLCwsLCwsLCksLCwsLCwsLCwsLCwsLCwsLCwsLCwsLCwsLCwsLCwsLP/AABEIALgBEgMBIgACEQEDEQH/xAAcAAACAgMBAQAAAAAAAAAAAAAEBQMGAAECBwj/xABDEAACAQIEAwYDBQYEBQQDAAABAhEDIQAEEjEFQVEGEyJhcYEykaEUI0JSsRViwdHh8AeCkvEkM1NjckOistIWF1T/xAAZAQADAQEBAAAAAAAAAAAAAAABAgMABAX/xAAuEQACAgEEAQMDAwMFAAAAAAAAAQIRIQMSMUFREyJhBBQyUnGRQqHwM4Gx0eH/2gAMAwEAAhEDEQA/ALCvD/3/AK42mWHMn2/rhYvHUuBTqkDovX1/u2OR2ooidS1Vjfw/1Bx6S+pi/wCo5XoSX9I7p0F6n5YJp01/KPl/XCCn2oyp3dlPQ03/AIDbzwfl+J0HErUUgdJ5e2NLVj3IC05fpG/h5CPQRjepTyn2wtTilIAHvBBxIOM0xH3kT1xL1YfqX8lNk/0v+Bokch8xjbVI5DC1+L0xu94mACTAE4ypx2ku7E+QWT8hf6YX1dO/yX8jenPwxiua8jjvvJ3GFdPtJlzvVVfJwU/+QGDRnacA61g7EMMPvj5F2y8BSVo2I9xjf2g/u4E/aNL/AKij3xo8Wo/9al0u6/zwN8fKNtl4CtQ6DEneYip1FOzIfRgf0OJ1HlhrQtM3TadzGJDSHI45gY2uAE5Lxjk1D0xOUB3xx9mHU4FoxD3uMBxKct54wUPTBtGoiK41owR3PmMZ3ONuNQPbGGMTmhjg5bG3I1EBGNTiU0sa7jBsBDqxonE5y+OTQwbRiEjHLLiY0ccNSwbBRCVxwyjEjJiNkwyYCJsRMwxMyYianhkxQfR54zHejGYawUeS5btAtNSgrVFBM+EKZMESZ8v1wJnOK94iIKjeCdLBYJDGSG8V7kxbC79mTEc/I4YUeyVZo0pUg21QwA9SwAA98eLtinbPVuTwiYpTgFq2YA5WBHmAf9sMOH1cqpBOYqM4OoFi4IttZY85B3G8Y74f/hwzQalSFIkaDrPvyHsTg2p2AoU4JNaqT+ENTTf/AMovPQ8j0jEJasFjd/BVQnzRrO0Gzmo0+83JlX0qCx5ztzgeeJq/ZKsy09VlQglXqu4MRqgBQRqIkwefvgg8ZTKLoo0E021A1VVtRF5kkvG2qSNoxvh3GGzNUL3DKzbRWQ3AnyMe/wCmOffKrjx8ltq4fJ03A9Or/iLsQ1jsaZ8IBZ5IERIA1CL43+yVZlf7wd2DdWEAgk6mkCL8z0Xlh9kuztQUyWH3gsE1BhAEAlliZ3Ig36mDhVmuPrS096tMAkioO+uCpgELpJ5cwADueeJKUpPBRpJZCeGcOqUNIRj4Z7sOT4SxOrTMyTN9z/E5czWqAozO0iCsS3rMKQd7+VsLH45ocEBCujvAe/G2ncEKVPrzExgPMdr6QXUq03qPqZlL6ROnYnu/E1oBj36nbKQNyRY6XCNKsY0gmTrM332ba15kb+mOa2TU0+9k1AoDeF9LSoBUXcT/AJj53tinZzt9NMA0baYZTWJlZmCQkGY6QcLU7VPPgpoiAyFj4f8AMCCb4b0JA9VFm4DwlMwjE5SpTRjKjvyQ8Ej84uI5j6CSJxLtHV4fXNDLrpUqC2pjUvfYMxCG943kHphTW7W1XFlXVOrWQbEREAtHzGB6vEXqP3jhdZESqqCbQTIEyRz3xbTjOM9zePFkpuMo1Q8pf4m52xPdxO2gTHToDf6YJb/F6uG8NOk6g/iV1Y+wYj5fTFTNBY+Gel9vqD9cQ9xcyDJ/KRG3mcdim/Jz7F4PQKf+MhBOvK2mJVz5ciPpOHmQ/wAVMm5Idnp+ZRip9wsg+3vjyY5SBZan+lP54jVYNla3VR/BsOpvyI4Lwe+5btHlqi61r0isxJcLfp4ov5YNGZT8y/MY+e1cxHiAIuAlj5EasHcJ7QVcv4VqVQJmNNh6AsYHkIxnqPoC0l2e4txCl/1F+Yxo8So/9RP9Qx5plu3aQdbVIm6qhvy3uOp98Y/boBfu3q0wP+1qvJJMeI3Plb9Y/cal/iV9CH6j0v7bT/6i/MY2c2n51+Y5Y8uT/EXMyIZHF/jV6R3HUBPTfri1JnaiKNSsGKgFddxbkCQN7b3vgS+qnHmJo/Txl2WZs9T5uvzAxuQRIIjrOKxls6EWSzqTE67WsADHhgWAv9cHsHP5heZFp33I3/oML97JcxD9rF9jYR1HzxvThQKj+p8/PHJzDSIsRIEfp09vLBX13mIH9H4Y3KjEbLhY+eqA3MeoF/piNeNjUFLMGNwCoFvKRf1xVfW6fySf0k/gZnHDDA325TfU0dNI/iMY+aH549QP6bYb77T+QfaanwSMuI2TGd8Pzj/T/XA65o+KYEG1pkdfit6HDL67SB9pqEmjGY0K3mPl/XGYP32l5B9pqeDzd8+qg9yiqotqVeY3JbfpacEdm1iByZmJWDDMLzJ3sRfb3xWuEZ2rrpoAagZwdJ03JiYI2t06Y9BKEEKA0iRC+Hps3MgTtexx4us5Qw82etppSyjjIVgvh1AlCdXuTA+Q5dMA5zNxKou1yY2jSRfrqv7HHDPUctVT4XDaRMA/hLx+KARc9fPCLKV6lSQWfUTztNjJ+QP9Oclp27KKVYEnF6DCu5hrvqkmI1ePST1Ex7YtPYajGdpzYrqB527tumEVDLNUBMNAEmbSZv8A2cXvsJw5e8qkxrAGnmYLNJnnaB6HF9WXtoWCzZcMvapvb0x5xx7KBS701VgtRgQgBOxEQJ2+I/WMehZjIEuCbhQx09SywOeKXw9u4RkqEFwmpVBiYAWwgwDf2GOeFplHnkQ5OsalJkVCDSpVRpIuELo6xa+7KPIR54rtQEkGD5Yf8P4g+tXUkMV0n/xkxf0aNpsMEdqMuiBKaaAf+YwQbB1WIO8GCfflsO+L2yrycrW5X4K2tKYkbD+GJFWDGwxOtIjqdvoMbKXv/cE4tYlGUqfMCeX9++CinlyxAhgf1xL34w1WTujZW2IalM2gkX5Y0cwC2nyn32xIHBETf54KQLs5BblH6YgJfVuRO+xwWPXGkA5kwMExoVCDyt6fytiLSd/PfE1Qjy9MbNuYxgENUE9ABG2BqqTux9AI8+WDTVuLYHYqDeJ6c8FGB1/5iiSYOojyA/nGGGa7Q1quhWclUBFMETFo3iTY8+uF4Uk61BggqT5mOe3LHSPsLAgWnnzJwaAmMsr2szFPSFcWBgQCIO8Dl6YcZX/EisF8dOm3KdOk+Wxg/LFFo5yFEjrA8ve/9nEjcTBAlbeuM9JPoHqV2eh0/wDEEvmqZU91l9YRg4LsQVYli0krEDbrsdsd0f8AEb/idLpTbLioYcKdQWTDC8Tty2nHnC55Z57z6fXGHNLsWMT0wn20b4D6/wAnuVPtHkKogV6d+Tys/wCqPpgqtkcu6g+BxHhPxC3MXPK+PCaIS0PHrgvh3Eu7LeCowOxp1GSPkCDPnicvo+0x4/VeT1suiBidOgOAHMAaNIIf0DWAG+NtWOlYQGYs248QBBM2AHP90xik5btdT2JzVO3437y9+bKT0ty6by6yvGka6OGseV/cHb5x5Y5J6UonRHWiw3M9oqNGVcFDAKmG0w06QSPhNtumN5bjIai9QaH0iwQySBAnmdzG39QGz7lNLqjDYgiQRO0HG8jUWjIp0UXrotMdeu5wNqr5NvyM145SjxGmrfiEuYPMTF4OMwv+6N+6H+o/zxmNX7h3HmPZziIoVkd/hBvzg8mg9D0x6D9qqEhiZUgwykaQSJmdhImL8seb/YVi4wVlCQCqu6izHSxAJBtIBuR6Y6dXQ3uyOnq7VRfsjW76kwgzDAE28Yi0nzMYSZvhzp3rEMGbrPxbEfr6T5Ya9keILVZaNVZqEaKVVYAkKYD855BtjIBHPDLLFe8WAfGGKhgTDWD078wyG24ItvjicXBs64u0VNaa1QIBEKAFna+x5bgm9/pNm7E0xTrhTuKZFjNhe55Rq0+ZHkcGZrhALShCneStgYk2IuIJgnoemEvAKxbiFNWsG1IygWAKsYB5yb4D9yG4Z6FUzHijnE+o/piidrMgtPvcxM1Kj6VJNgNJ+Hyt856DFjy+YVmBYzoqVPGJjQya1DbalKsIJtIAvhF2qyIqVqFECddWopnZdmO3MLsPQ4GliVsM/wAaRSMpmG8OomBOn13PrhjnYqU6VUSCEFNxG7IIVgeXg0iPI4gq5Bu8+z05ZQ7BdRjxKCGPQWgsf3fTHdOmyHuisMXESLzEaZuIMgiRytj0XXKONXdMXVs1Bjphpl+BOuupmPuqdN1pvzIZl1AACZJBHpqE84tfDuB5fLpUlgWddOtoBBIIJSY0gE8jJC/NHSolCK9U6lNQMys7VDpUadRMhASIgldQlRbfE/VUsRDsayxJnsg1HSHZNTSCobUyFfwuPwm+3r0w14P2PqVl1s6orD7vYmoSCYUSOlyTb64h47nvtNTVTDCQWqUjUksFEeIUzuZmJY7bSQLV2T7VU0NHLFl0PKAGV0EUwwF43PhuN5gmDLS1JKHGRFCLl8C2j2GFKg7VFL1Y8BLBVG24UzO+5It74VJ2WcFi0KoGoMT4YiRECTNjMc8Xvi2bWilm1vO4MqEDbuTYSOUjc+uKpxfOvTp953lMEAqikyWZ5cmAAqpTVgqi4k/Kelrzl0VnpxRWs9NKba4EyJ2Prj0PgVPIvlVqaaKsq+PXDMYEkjWNzfYGJgTtiodn6NJ85Sau2qg1ipUgQUIAJUyQDB1dBJiMH9tezVGmFahR06nMOKzMHn4QoY7mdpO1hvHRNptRfJCNrKKzUzRBIUq2m4Im45HYfpjRzUgGYt0tJ3F/7tiwZPOU61daWYpUcuoXT3tKkQ2oCApZD1tLSJA6464j2AYKWpVaVXnpWFYg7GCSDboQOk4otSCdSwI4SeYlfRWMXA/zj9BjKWTv/wAwTzsxvy2GM4dkXciBpVpNxtpBZuW4ANuUYZ8P4Ea9M1KdWnoQS7MtVYCrqM+DTtJi8jDuUY9iKMn0C53h/d2qOVIGzU3G/r+vliEcILgaTJOwKuJvyMFfeeeHHD8/Tol6bk1BIA0N3iAnZlgN1i4mxGCKlFSzENVXXqICBgBI/FBVRtzAMjyOJvUa5H2plV/YrFihENcaW8JBHrYjBL9lMy24AHmVGw5jl0xZUpUlIYQxGzk2Fj4hzjcXnlcDHaVadh3qkASv3iRM3+E2J8rRIvhXrv8ApQvpx7K5lOxVUxJpAbjxKfnEmOXvhmnYVjBLUwJ3Xp0ssnrgjOZ1UEsZ1A6INiQ1nJNunLmbYkWoxBKkAG3MgkCTpgAm485mY5YHranJlCB0nYOImtSk8lplv4gfOMEZTsrQpmGLVTcyoAQeZINvniZc3U0jxPtYa+YAtbnO4i1+mOqdWo1RwrDSqhTJ6AbgW/UiPO8nraj7KrTj4GNLKZcg6MvStzYF584aP1xFqUXsvkiBRpHIBT/cb4HX7xfjVZmBImxgwNcqLeWOApBcyx38RKW523H+2Itt8lEl0dvVQsbELNh5n0F743TVZ5XMf3yHScByZEAmN1n8UzA8MbyNjiSu3Iyt9jPITJi1r3NsCgEjOk/Cf798ZiJWsLD5/wBcZgUxTy2mlcHSSJuSLTH8LYY8O4g9Fw70kal4hoeYlgYaTFxEibW88TVlZ7EFSZjSxgwZ1WIJAvvvEg7HAmV4IwKtMtBJJZiB4SRy5gG3ljvTvk56a4DF43VRvuZo3kF4fTseYjpBAtPngevxupqNRXYNr1BmaJYXLBgQNRJ+uDl4YugHRI1D8LeJttV7xygnnghhqqIO5QmQCGIkgEQAuyrEjYTG4thKinZSp+Q/sv2iLVT9rzRFFqbAB5IJJBFxN7MQD1587BnqOUzdPTTzhTnKEAgAQQSwDbEWBE+2KvRyiU0Jik694ymaYV1YEwCjASpFw4MDbfEVXizUlH3WkbatHhPkLG8efPEXpKTuPJaM3FVIV0xUpOO5NRmJhSz6ZQEgHyBA26eWLSvaau0V6gpqqurlFF2qqgUQTfxRe2yt0uhXjlNqmt1ZiJgKFUXAkEGWIERcnkI69VeMIxCmiFpgNpVbXP4hcCeVwfQ3m703LlE4zrsnf7/7Q9WFY02dOQDiqGgf+UutzJLDA1POVzQQNVhFZgFadSggSQPyEbRsekzibinETUpqaoLP+FySzbmZOwF5gkm1oF8SZenoYM7qrD/uAs0qRJKFm8iCwMNbDJUjN2AU845c6GZjcdZA5wZ5X8sPuB8eJKpUCgOYFT4QDz5QdxtG464VLmaVMwlKlWDJB10yrU3tMODqJEGCDENcG4xDTq1KfhpvU7vUWC6ouYuQDEwBcdMaWmprg0dRxfI87b0GVaVRSe7cMj6TbWjW2sCQBcD8PlgXMOWak9airUaoAgCTrCCxJvKsS1zedyMFtxRKlBKbmohUyQoDazeGlmOkiSp3mR0wTk8s9Sn3VTRUoBtSo71AwMRYoSogWiIviW3bFKRRvdJtB4qok03VtFam4UgqRdWSfEVbpIItK4By3Yru2qrXUtQIQU6wQs6nWCG0gA6d1bQdmnzDDN5QJR7unlVq09QYU1IYq0AFifCTMRIBPXljrJZrLlO6q5WtRUx4TRdklTIMBt/PTOIpOK9pRu+RA3Cmh9FIq9NjUVw7FYRjYLpLhoGoCZt1MYOq8erCoTmVHflV7uoqa1poSGYhEMayQoJYE8rbYYvma2XzKLTrNWQjUhZamlEafCZqLMCNweXMQGpp0WcVGorrAjUhZWF+RG4/mcPKX6kKo+BVnuG06r06y1QsKULMvxEK0lw62Zpi4AiIm8dcC4fliiO33hSe71VPvKcsSKa05ubgbbmbCAGvEhRYAOzyxuTcnwwLghlA6AxEgRYjikncZdytR3ZFJKTVdWUbqiMzaWIsPFYmYtGJXih6zZDwHK5alXalTtbWzVCzE67AXJCtY6jABkC+Jc6HehmKWY7qoT/yzTQv4GNmZSkrokTuYBOAM5weqBSWk1KKgOlahdVARtQHhUKrlTBlrxZRFiqC1YZVZ1cEgtTajUCMoDFTJ1N6kWnqJxpLO5MydYE+U4flkfTVStlmUAjQGqoxK/Ej0w46bDrfplTs5oqijSrFzWA8dQ6wF1K41A1QYYgqfADdusiw5LtDVCBKn3dSYUvTdAw5NMsrEn8pA8zbCfj3EXTVVH3dVjPeUHqlTTFlatrpsgXkGE72gTiilJuhGlVlP4xxNKb1aVGlTFNmdWPjM6O8pgAsxiJD22JG8YUcPYqwOhSRB8UnkOp2+t8Ne0Wd7+sWNNQ20rEuYjW2g6NX7yQGta2NZfIQpYlVRT4nYmFk9bk+gBx3w9sbkcc8vBDmeN1mKlyfBYALpGnaNtRkW3uPTDHh/GngaaZJmJEsdoCElgFE9Lx9d5d6KuFvVaYI0jSVJ+JTrINv7GH/ANjao0gJ3ZhihI0IQVJ1KoGokTaWFhIxHUnHih4xbzYsymZrMZCEFjJJcAAqedjYAXG9vXBhzDoQVhGaw1SSRvswAYzPO1rAYfjhFIUzTVFP5iokyTJFiNI6DlOAK/AzpKp4ZESQ41WPOW0x8pHtjmclItsaB6xWFCD6Tpv5bAwTveAMSrJAClfDHwGLBpgeL2sTucD5nh1WkrnQRO3dMKigibkN4gSLGx5X5YV8PrjvAEcJJMpVkQb7HaSSfy7kRscMoWsAcqeRsulT4ZZp2ZfbUCbad79ffEiuSCG8ROyrE9JgQBNz/HEVWnVXUWGrVfTOmCLeFrAWBMExE3MzjnL0ngQjDnqhSL7852tG3rN0oYLFMm+j/wBuMxD+1SLd21v+1V/+mMwKZrRTFyqK16pDvtpaLARYkwJiZnlgvMcJFZVUVCEBF6YImFiNUaSYsYJ9cTUKgJBkWF2sQBv8RE22i+M4jxMKwBMvonSqsx22LCI9AMWk22JSSyQ5nK0kC+F6uqYHeEmwiZPPntHywVl8q2XisrLQFIam0Q2usZimZJLQCAehM9DgjhR7sh8yNBrHSNZCFv3QAJjbcj0OFfHOKrCoaULBZCOoYqSRC6tRBYHlq54Cty2sPC3DLM/4lZjuSWRBUDIVYCQxBuukklQRuZ8hE2ZZ3tNlqtPLVMzlgGd+7fvE+BDvUSR4gCVa46z50SjxZg6uGKEKANAjTN7dCTM/La2G2TIrU2c99V7s+IADVrqRBGkEwdJknoBFxDy0Yx4AtVs3xHL0lLVkqrWQVNDUSjUxfUBpKMViBIiOVothLRyhYzG5kkmJM/XDGpmNRAahUVRsPHMg7nVYkbbDBFThVJ6ZqU6rBhc06sKSNpUiQ1+Ug3254vHHJKWeDMrwWrGoGRYk8h5nl88E8QpZZBHc00qW+Gozgf5ZYG3Inn5XEoZMHYxgupw5HADAsRsQTt0sffFHptiqaRymYy1SkabMabalKvokiAQQdJ+E2sAIIm84bZfs7l67xRzKgkWQhrmORqBed4JO/PEGW7MZdgBorhucVFA+TiR88Osp2XyyXClo31OTBBB9PpGISuPDf9iy93QNwvsiWqMjd0jIYIerJmJsAL4eP2TzCjwhCBtpaJ+YwOeA0zB8fhG8gFpYmWKgajy9sTHOtQICvqMWAJBHqRY+98QnukWjSEmbztalUFJstV1m4ETIHMaQZHmMB/8A5PUnT3UGYIZjM9IAn5A4t2S4hVaoKpeW06QYsFYho2mJAM+WDM26V1K5ihSqrvcEX5XvBxsLmIMvhlTXj1PQzFgGAB7sh1YsSZUSsWAmTa42vjMv2ipsraWUMGhVqHSGWbGZMWuQdvPDDiPYHJ1T4DWoHeFKuvybxbcpwH/+rEg6c4NXLXT0/O+DWnXYLmdUsvmqo70UQygW0vr9SNAIJ9+WDRQqIoLKUMagCVB2mANUk+UTywmT/DbPo2qm9Mxs1Opc/QfrhvnftS0TQzFWqdZZNdaippDSAyuXUl1DfCCTM7iMLNRfDX9wxk+zr9q1aY1GnmFWJLadKwLkk6oFuuOD2sp1UKtU1qwiCrMSDuBYnbp54rrZHOVorOVApDwsjpYh9NtDSL3BYXHO4xzkKgWqyMj96JANINRqqec6NLEdQw/ngrRjX/QPUdlpq9qWTLO9K6osLTsgsIEK8eERB0z09KKOJ6BQgaa6L8dJmTRTI8NOLoTclvDHiIMmTh/xB8q1WpmXeutafCGYMwAUKAFiDBvLXnfqEr8NpLSV0zCs5iaTU2RgefiujR6ifpiulBLmyepJvgj4dkO8qSwA/E0eELTB8UAWFrADmRix8Q4gKZXSVWj3gfU3g7tdQUQkDUt7NzM88C8HyVf41A0Rcssho5C4JM+cTGN8RzlGvqQpqBgN4WU+Fp0woBaDIibHCa9ymlykCC9t9sR8KpUDXCUaT1FLHxPIsbgAeVrwDbzxdk4W8GSnWyxJDSJny5xvfywoocEVabCnUZdUi3gLDUSNV9TADw3F7Y3le0ObWUFOkoQaFbcW6REz5iBOBJPU468jQqHKLOKdojVa5YWPWwt7RhZxPgOq9OUPIIxWefIi59MYONzT0s1QMASWsSeZgEAH0t/HBmR4olRN2tEzEiesSBiPuhkvcZYK1TzWbpOFDF+UPBMHlJg/UfXGs3xenV8Pdaj+Yg2J3ECWA9/fDnMZqjWYUxFSN2CnSAf3hAU+dxgCtwRT/wAtWuYFxa0zINhynqcXUl/UqItPpk/CTqX4thAIN4I6AmPfBaZDSo7sAkCJLNJAv1j3icJWyVVHIJlPi1kS0C02I03PIyRyMYNTOVlbWRKHaCT9B8N5uZPWMTlFPKGT6o2+uT4axvv3jj6RbGYkPGa//wDOD594P443hKZtyFFRgKZtqMnSZvMWgc+se/qpas/dspqosfhG7TaCTzEnafXHFCpUqNpYhAxEjUSYA5QI9fPAmdphKgFFFCmzOd9pIk/wF4OLKNOmI5djHiWRqVcrTKFarUnLsrEjQsQGsQTcbX9MRdo8s+eFCrlx3hvScJJioAGiDyMkr5CORwT2fz/d1BqeFm6kSrTIhuQW9zuN+WLDw/hNBqtYZRhRzRkVcvWsHi+pBOhxN9p3nTOA24SHpSRQuH8HFXUK1XumAPds4nW4aNB5xcwdpGM4UMzS7zStYLpirpsdJsJAm09bGMWbPqh0A0VLk921aFVkqqgN2Ctp0giWIaPLcAV1age7pj7yFFYq2rXqliuqYgQk9SZ5Riq1NxN6dCpeKV1OsljE+JyNBsQRDWiOXng2hl6NRXZaiKywWSdKtMg93JExElf3hHTFky/C2cEJTVVP/VYE/wClBE+pI8sRZzstlKUtWrGmTdQgQR5BSpZv6YK1Iphem6F+UqKFhfoB+uDcvVT8bP6Rb5z/AAxVuIaC/wBzUqFdtdQQSZvYMf7m2OaGfZZAbURveN/e4x2b7RzbaL7+3YAFNFAHnP0AGAz2jFMknu//ABUQb9YvPvinPmSil2cwSRHMEAH2nl6HEnDuJoW2LeQsW9CAYPscL7EuBvd5LY/auvUsqrTT3kj52xHR4hBFgSOZm+B6mWpqrlqyKyNGkgnVvGkrciIuVEHECzpDR4TefeLxsfI4Edj4DLcuR1V40zR4VkbEFgfmCMT5bjDtCqszzJ1H5sYGECVIx0WnDelHwJvZc6YiCSZ/8hFvJYB5dcE0ybgTH99cUZaxHM/P+WDsnxLQPgv1m/1B+kYlLQfRRavktq1msdvTBS8UqAWY+k/rirL2kj/07+bH+WDcpx2mw8ZCtPn+pGIvQly0VWovI5qZtagPe0qVSdw1NTPOPP8ApgHN8eyeVqprDIzCPA9TwA8ykkBfPy2Iwn492tSjqp0R3lQbn8Kdb8yPMR16Yrhqiz6mqmpJNOvTVtxGoXI0nYFdJOmw54RaKYXqUd9pcrR74tT1FqkOIqLVRgbagwhk2iCvLljMnwkimatSQBsv4njkoOw5T8uuGPB+DaD3lW50yQTdViASfwwBA6e0YH4pxlnRhTVzFhUtoBs0eF5U6QL2ifLBlqOPsh/IjjfuYnzvaz7Uq06Yem0RCyq25QphpsB69MW/s1wzu6a6iFdgRAgG9xP4m+Y+s4TcH4WlADuAK4q/C06YjmATIgzfpucWbhnDqVMuyjU7nxsX1kHmJtABxOTSW2PA2nF3bBs7kKthTbSRABaNucRcf31wvzPB6+kv3q1FUXiAQR7GffFjDaoEA9bTaPp745qgMpBWCd4tM7gx1wsdSUSsoJlGo1ip1r3pAO8Aj/VEfTHfE+JhqEBIYvGkElQi7Fiy3Pp5HFk7rwlabACGABJEaRsBBBIkbiMVujSLl9SsWXlYeKR4ZH1Ej+GOpTU8vog4uODrL5QNSA7wmpJ8IjQOgj+IwVmaL0kUozXI8C3BJA6EMswxudoxHS4LIkvpMgEAxA2vzwTRy1UEEDUbje9gNweXIEWuMCUvkyj8BOV4gzR3lPTaJmTJ8otjbt3YYqQoWTvEgCT4dgPlhM/GmaAacXgE3iN7bk7YaVqlRV+GowiTCjUC0XgmCfL13xKUWh00yReIEgE9yJ5Fm/8ApjeK8M+xvqYTeO4XGYGx/wCWD1ASsa5pxpYCV1ECCRfrYTa5nC88LaqwF1pILqSAFabiV523PQ4mzGeZxC1HdVu7FiskzEBeU8zvebYzh/aEQwRHIkszExM8zH0W8eeKZqybabGuX4dTXdgRGLN9ip5xe8RlXNUkCqSRpaBCuYvqFveDBvjzuslTU1RnGktCrzaSRAEWiLjcYOyQYMr6tMEEHVBBF564WcN+bKQn1Q57L8Sq5V61LN0V7qoYh7kV1+FlH4xDDUdo035EbtHxp6uaKhFpkNokC7MCRJudzy9BJw247l/2rVRaDU0qJSLuQD431AELIkgL4o8jvit8dznd5x3AJK1xUAIgmHD7fTEoflfZV8UAjjdZvCjMDP4JBwfxDs1mXpLVpjvmOo1Ibx3NpVjJgc/M8gDi38b7JZeppzWWfT3hlAp+Lw6oII8LQIPpcG+KVxLtRUGpfgIlSFsfQnf9MXWpvzH/AHIuG38hZlcm6qwrN3fMD4nBsfh5e5GHfCOymuj9oy7CtAlwZLUzJsUHxAxZoI9MEUsgnE8pqVlTNUAqtJChqU6e8Yn8psx3vN5jBHA+AHL1QtKoxDKfvwZVlMSEUEi8j45POMM5/wAgUMkvA8krI71QYpkTPkTIA2WBN4AHlvhplqdOrqbKslKpDBVTujIZShBDFJMHdSYi04Y5fJaVYaAysCH1DVqB31Hdp6nClOF09YSgs1I1qtOqoD6WiCDaVNwFvb1xDfudos40qKzxChmqbq2rTMxpJ5b2ABHM3A88MMhmnKlVdmqMVCkALCghiQQ0g2AvaCbYG4m9bvP+JNQuORleQv58r41l8+ymUUKOgOOpRbRz2ky1cV4afsoYo2vXqOnQxIbq4QFo5g/PliofbHAvHmf6YfZftEyi/PcAm/qDb9cc18k+bKygWCbtbczsI9/ba8pBzhiXA81GXAt4VxMI4ZlLeu3kdIsb+f8APFip1kr0S1KirVPxXKxHMeL28XPrzq2apLTcIKisb2GwMxc8vPeMM63Esxl6a66lJAQulNAkgiRJAAJg/iM7bWxtVOWYvP7gi6w1gNzVKlSUBqwNXTLaBK6vy72A2mT1thDxHjpptppwW2JF7MIJBPlNwPTC3OZoAMGJLORcfh9BMXHrfbHdBTTi5LD4ZEFffcH5YtFy21J2TdXaVE2Wpdy61BrFW5CzBUxYtp3t+H59CwyC+JSx5gkm5J6CxkzaIwDSpXk3J+uGD5wZVBVYamK+BQLhjcG9vhi4neMLJqK+Wa/4LTnVXQ0hi5I2iRIjUZNgBaduZscU7iWbjNBFoljrBRWQBXLX19Uk3tY88CcJqd9XWrVdaYHh8RuVn8xJLWkaj8zOH7/eFmiyNLXIJAYEAwfF6X+Zxy7PTlbHb3q+Ah6rZekasmpVIALDxKqkkQoLcgPPlyGDOB1a9VQxkKRYsADvyHP1sPI4E4e/fPrUMKbG6TCalJsAdyxv0Mnzhj3xViS5Jiyqto53W7G0STF8K7Sp8/5grFd9BucrLTUzJMSVW5jaQJGBaOt01Q6XsGNyBzgmdumE2RZBVkku2o9G0ueRNzaBaTghuJs3gqPJcnT3P4Cu0kHebn1Ei2BVB3hZzg1FXKTEEi29zBmZtgU8PAE0yyG+533gmxm9+e198LcolOmwqVqgapvA8V/MiRF59ueH1HOJW20zfYGAOfiMXI5DbFJLbwBPdyK6RdGglGMXltp3tEAb7WvgvUNh4ZjaCNv7BkEY7zeeo0paVZ4gaTJ06pjy53wRl2NRA8Wa4DKD77YVydW0Ml0Ks1RszCdfMCx0AwTpO2w67Y1xeadIMGYbDTB/F5x13ki+2C8zwoFSAIJB2JG/SIA2HLAFJXQaCIUt8JFrXsSTpJPM/SMFO+BZJoXUqNfSI2gRvtjeHv2odG/1/wBMZh/UfgXYvJV3zyIkqreIWYxvGn5AT5DpsMKstljOmgDMG59ibn1uI/jjrOrqILHbcDaOkTvb3xy9FkVWL6AxCqvM3gt1gDnvh6SJt2McutOvTJddTBvi8S6TJt5gAj64XnMhXYQVAYgA8vL2wOOIVTUinAuNIPrsE6/yxNxbJvWcaAWIhTpW+qwj970m0+eJxuEq6Yjb6HXCM1oYVF+JTKnoeR6fOcO8jw2jnfuqv3VWSUrLsSTOhv4TbzHNRwzL0KVIBvE5M6eYgGZP16WwLR46A5UbWg2384MeeKLbqWo8+Silt54COPVMzka9NNHdrRcPSEypIIMk21kxeeVhAxKuRyGaFfMVar0ajONNIAQA0X1R47z0gC4O+JeI9oKlaiKTnWgM+K5iIgHpzjriThXYypU0OQSkgLAJ3E7DbpJOEcdiuWGOnueMoGfhBXMrl9IVGIKIs6WXYMWElj1YzvO2GnFO0SZde5FGYEIwMLHxAqRczJPKQcR9quKmi4oowAWn3ZaL6ZYaATcLvYHn5DD3sBXy+dyn2erpapTLDSwuaUyDfcCSPL5Yi52lJrBVRq0nkqdHjJzJCZhzTU7PTnw7WZZhlt05zeIwceyDKoq061OrS3LowDWvZZMtH4ZB9MG8c7MZMUqv2WpqqUgGKh9ViQIG4IuBa4LCemK1lOGVaqyxKIpkamO/K3Xli8ZJq4ul4ZFpp+5WGZ7tLXrW7xgoXTJhnKgzDNEtflYXNsEcNytPM5hUjuzUgQDC6zuQfwg8ljqAdsMaHZijUUAu61AI1ACGMzq0na1h+mF2Y7L1NTfZqqViphlDaHG5Fib7HnyxlOCVRdB2y7yMeNcJrZGWGXkD/wBSdQ+W+/TFXqcdrVdWoghosBGmBHL9MMcp2qz+VbSWqCwJp1pZYPk/6AzgfjXaOhmKzDuVRioIdPDLzclbgg236c+TQtfkr+QSzxgByzqiggS24U7R13vytz8xbA37ad9QqkulRlJViSCU+GR5cgOVtsQ1cu2u51HlHMYJ30kgaxsbGBi1WSsynSFPnqI+GYlR0nf3/wB8T0acXOOcvTi5ueuGWX4W7wT4Vkb/AD232wW1FWwJN8AqoWmOXP8AKJ+I43xniFM1u5pyag8A1RpCQGmW8J56ZkDrtG+0OdNBHo00JLA63nSbCTEjS6xeB57WOKtlVghmcJqBhgw+RCgsJ8xz88c/+q93XQrdYHPDOFFswZI+7OszI2vBXkbEEAwIN4w9rUvHUclhSZVYSRphjMAruZGw+YtjOFk16Zr6nIDPrpkiWJuDqA8QstogRtjXDMw2YbXmSe7UmAbAnYaZiRznynCud89FIpIb8Hz9Mq2plG4NyFgmSDFrmw5x64P4bnKKIFRGIuRqEOTMSBaEjcmLDbfCR+DrVsyPTKHwlhqHhgGwACyYuRckAThfxnh9dARSc92WBIJ8RPO4GphJ3226YRxjJ0mV3NLga8azFNCEpUnBYnUANMkmQQ27Xm3Od8A5rhoFMsKgRzpGhlBCwDqIgtaxuJm0zjjheeAcVq9OKYYQQrEBlWLGIkze4+mHWUC52oagpqqI34pJJjly6G22D7or/kFKRVK2SenBeSPI22BvEwYI+eGXBswzU2Rl0zOkmNJERHUHzO5w64jlgCAV1H4YAnwzqgnkPfkMB/Z9E8xuein167YZz9SNPkC09rAKuTSnVJZwqzZVljBvAkR1F/rhuvaEKoYDSm3UwOQG3ufaeQWczlOoAjAmDqMRyBvYWtePLfGcQzBfLOyrKIohdMNHlHICbGx8t8LK2luQU9t0OcnxTvlLBSFm08/ltjqq5/Lv/fvincN4i8juxUqJPgEQNR6xY87T0w5pcYYwSVUSbEEyOgt7X88JLRaeCkdVNZGn+UfX+WMxEubkSNjfcfzxmJ0ylnm9PiMHTp0CIMXaeRJO14MDpgtHE+M1FpsAerVBB5ASLiPfEj5inTVgrS8mQo5jzHOfPAbVnV9Ju0TpHiIH5dre38cdzycXBrI5ZZNStqTQAAEhTqjeQOVvniPJ8QdqoPjIDA8uQiYiNWN1SW0gwtydwIOx1fl2298OcrmEpoqiSW33URP5ok+c+mA1i2BZO89m2qCspUMoXwsRebeKOdidvM3wDT4ZqRDSWWaQ0DYcrmQoHW0xyxIjKDNeqNEzoQSWgzGpuXrOOv2wtV2AdqaGNIEAD1G19t9yMIouHA2BhlMstIgOwJ5hBJEfvG3yxaeC9pGpxpMLtJPlYEenninZSipMBw8yRoM/iiWiwjf+WCco1WJGmmPnPvcT7jA1IqeGysJbei/cd4dlOIqBVZaVYDwuCFn57+/T0xWq/YOtkdVZj36oraQobUGKlQTfa5+QwDkq9NSCZqPzm48vTFx4J2vPw1BqXYjex/h5fTHNJS08dF1tnns814D2iOWzVOoq61WQ6zEqwgr/AHsQMenZ7MZOrQOYp1QFMyLA6uYZTcNy28xOO6nYTIZtzVpiGO4DMpBPOx/nimdueFHKaKSI3doCwMli5bd9rxABJ2kepNxm1XIqTisktDJZzNZepVyrqBqZNGxIEH4uRII9euFWb4T9i7ssW+1kl6jBiVUg+ELyMdbzJ8sH9kuO18jkqtQi1WrFJWVp1aZZ5kQIIGxmOUYq+brPW7xmYsRynkTyHqeXXF4bm/gnJpL5D8lxNWrzmAayEgupYgtvz5H+WF/aXhIoVgaTFkcA02iJHoTvyPQyLxOBzlalN/GGRujAg/LDvM8S7yjSptTXvKWoB5MhWYtEepPW0bYsk01XBK01kDUkKAbtF/LyxJRp3jr74lyeTLEKolj/AL4s1DgiUqZJI74X1RYSwsNVieUjqcGeoofuBRcsg9GjToQSIMEy8TIEwOQ9ueB832hVSpVNRVhEwtrTf2m559ML+N02LtU0nu2kow8QOloa/wCG0mOWBcrRNQqo3Yge/LCRgpq2wub4RBmeMhy7lwZEtTa4JLbrciRC2YbWtaQtQoM7NS0M3ipiWBVSSJAI0tERB67Yu3EuGsNLOya2AQ+EFW0GyEEzbnG8jkRip56iUqd0+qogVNJGkFadyR5EFzzmF07bJpzTwkSlGSZLwDj3jVJanRDSQLknncDn7R7Yuz5ajmtNR6ugKwUBTAmQYWYi1pHztinZLL0lR6b1CFksjCwLWABteI3BHxeWO6oVShA1roB1AwpJJmN4mIi8YaUVKWMMpCVKmXbiXCw5Kq7KoXUSsgRcKJmGm36zyKmrnNNByUqxAVYP4Vk6iukkEmZ6TB8oF4orBTXZ0iy0kc3UAGYgab89zg2pxVGgBQoIhD/7fF1HMHbHPtkizd8CejqzFEgHwH0EaTOoyJkyQD5c8QcN4pWpTTXSwnwyLGfX5ScWNc7SSnTUkDWwAKAAAi2stEQI5f7A8P7PMrPUZqYWbSZBn4jNwI6339cWjNZUlgTa7VDKjxTu6aU2WXbcLcCZM7bWO95B3jCfNZdnXVTqFoJBQ+HTBNwpvYXiDG8nHOYygMOjs7EkyAY16/ICRta06fIYkemusaQHemksQLmSAJMxqkmTa3W0KltdoLbfILSq1VXuwhDPcz0Fzb9cGBlKd1VkMSCKmr4TNmMbWm220m5xvN1yUFP4asc7AgWhdybQOZ2wBQq9yJYm+1z4o5RYi9rj2w/5r5F4Czw/SitUqLCMQwDkLvYm1pmdUxtgcmk5AqOognxCSYO06fCCCYkTyFsS5biaFSWUaWsZgCeYA6DfAuaydEENRqhFsHB2adxBEch8r4XKdMLrow5DM8nUjkda3HW98Zgx+HpJjLVyORWYI6jx7dMZjer/AJX/AKDb8lZOSCwwgtqvsQPO+/uMQZpX1LLBFkaiv4oPxX5xaOoxLmUdVVmMFgTYXA2AnkDf645o5UVdIMQLyTy5yeWLtdk34IsyypUHcw5iZaWJtJnlq8vTHXdu7aqjH/MbewsFHlOJRxempIVAxuASPhibxF9vkMRo4d1iXAEkMYmBPPl/I40U0gUiWrlaSai41sFEHdZaZ8ibjnaAb4G414VSnSZihGogkHxdbdR/HG0qPW0oSFpqZWQBpB6kcvM9b4bZCkTVRpBYNIEArt08xe3T3xqayw88Cjh/FDRWFp6nIgl/hg+VtR8zO2HlLW9QDU1RgQCJkC02ayxIP0wHxygalTUIQUtpnmZEA3F53G5ws4Vxd6NXwC8/CLWi/v8Ap5xgcq0a6wx4mcVWNjvs0T/CMGftF+Xh/l/fTC4ZfXVJUESAzWvMXsBa9pjl0IwdSrpJsWbnN9rY1X0OmxhwvO1dY0swn8X8p2xfeHdphKpXXWAPCxv+u/8AQYoSswHiIpr03J9Bjj9oqplJb9598c2po73aOiOpXJfO13ZFc/TD5d7qICiw9Y6xbzAx4y/DM1lcwFZSr6hBmAGBkHV+CIm8RE4vnDe0dbVKEqdpUcvQmPnODu1nHUzNAI+lKoKkvEkgAggxzuPkcbS3we1oXUUZe5Mq/abjf2hxZWYKA1QIELNpAJgcpxxw3gdRxJ8K9T/LHeVq06QJprqYfjf3uB7fpgvLVKlQEsTpmxixN7AG207zjozGNInSk7YQzU8tSaoq6hBBbeZFwOQHKR/XFQ7QZ+vUIeo0q6gqlwEW4HkJAJnoOU4sHE+O0TR7hRrMliXMgsY3hvEIUbbW9MVuq1OnT0+O5k7QImIA335/xsunGSblITVl0ngn4PQeq6+MKGJIVCyiYggAwCeR3mbnDc5gUWKIoIaCCd4NwbeYBvsQeuK1lqzObEqVjTFok7z64Z1eIU3hV1sw3c25m0cuuKuOfgRSodqVrktmX1fujcmIUiIHQe45A4TVatLUAdTwsiWsniuGsOQWSOu1sdI0+uCkyaVaRplVUk+F9MnUTMeVrenLCyjtyM/cKq2YSvEIUHODv5idvTDREAoTTLPHhVmXYhgbSBabSb/XA2V0JSekzsqqCWlQo70N4QCDva5IOw64g0K7O1AsyqBqdQQdLQYPW4P+nAfuwuhMoI4Rni1bWYYAfeB1BlQQTc87beuGeXzOXUA93U7t5hmBJJ1QSCdhtIB2B90OZ4zNMUE0iXlmIOoEm/see3p14y9SoDqBDU0ZVIJ1KTqMKCAQAb3Fo53AwZK+QqdD3M5RmGp6giNSAC9gfABEGTFhAA2w2rZKr3IZSQAolWgQeZ8jzM9cJMrTqVKiqw0SwOlTaw/DJj3m9t7Yc0WOk2+7RjLtYswmwHISJ8vXEpqqyWjTMy2R0IHep+ViD+EpNo6bcpGo9TgGvUenUqFPurgqAQZ3WDzJ2IJtfAubzD1CWZl0Ak6VM7EAAzbmTI6HG2qUtaNpliBrT8JqRsvMz088FRd2C10GZvKAGlpDM+ldxuRBPONjHQdcSZygrHRpDMQIYiAit7x5wN5wuTj2h2hQgJ2M+lweQ6DfE3H+MMQ1MowD0/iB8QI225f7G2Btkmkw7o0D8ToCo6mmyaVkFgd9P4TsNU7DfAFHTUBDMdSN4kusUtpB5nmQfTzxvK1vu9EkFWWoW07RtLE7+sixwNXzLstWoBTKEEBTCmGNyObCRt54enwSb7LInafLQP8AiGHkBEeURbGsecwPPGY32sPJvVYflFLsAWsbX2tjdd9AIs0mB+EiOemf1xmMxd/lRPqyPLJpuGIJ6GLcxPTBHc93TDmAWJAveBuT9I9MZjMaTppGMy2cERpkAzJN52sPlcztg/NcacwFULYAMAJgcpN8ZjMNtRlJg9XOfCW8QIJZeYImLzabe2I0zGs+GxiNUaSAB5CTbnvjMZjUG8jzh1MVahLFlVl8QG5bm03iem94jBVZRSplqWmReYk6DYEzsSdVz9MZjMck7Twy1e2xbleIPVMXM2JPyuTt74nFQAkEgkdCCPn/AL4zGYsncnElZ39uYgKDAPIcyep54jV5xmMw/A3I0ylCkFJZlZhFifCvmfzHykfzjGQaqpas5EyVKkBAv4REXMAxP5r7YzGY4tZuLux1krfGcjofRLMwHinkRJIEfhiLzecG9k+HpVWo1YlkWFCgEEsekchF+VxjMZjocm9OxIxW6iHtCiUW8DSrXAEDT9Z26jAeT4iTbTHQ/wA8ZjMU0r25JzxLA0y5LAT8XlhpwusKb6m6R00nk0nYg/3fGYzGmrwUi6yGrnO8qMBpZCQZ0iCQQSYIuCfLrjlaCUg7ooUgnvPB8QLTpkGxFrgdPfMZjlnBLC+CvKtiFqet3YhDqsZA30kahaQZOq3MYnoI2ltLgeIFlMgkgSGELcmNrXi843jMXlFKOCUVk4yzkvpRrxILsBt5k+8Cdj0xFmOJll06pUmWMFjq5Xm2MxmHVN0K2zik5WmSKbsFYEgEabCCDG+4M8gT64GAFZTNFiYJGhhp338V7Ssx9MZjMTcuf3ADZWspKioW0gDwjpN7kbkXET0OO145Vpv4WcAM0SNW4jYmNuXUYzGYrsT5BdLBLRzdSwRpq1CZPQMZiINrkwNpxried7sqHFJxYOgm5pmxMmwJJ2tbGYzEZJOdBvBXqlckkgAAmwHLyxmMxmLiH//Z"/>
          <p:cNvSpPr>
            <a:spLocks noChangeAspect="1" noChangeArrowheads="1"/>
          </p:cNvSpPr>
          <p:nvPr/>
        </p:nvSpPr>
        <p:spPr bwMode="auto">
          <a:xfrm>
            <a:off x="63500" y="-852488"/>
            <a:ext cx="2609850" cy="1752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AutoShape 4" descr="data:image/jpeg;base64,/9j/4AAQSkZJRgABAQAAAQABAAD/2wCEAAkGBhQSERUUExQVFRUWGBwYGBcXGBwaHhoWGBcdGh8aHx4aHCYfGB4kHh0cHy8gIycpLCwsGB4yNTAqNSYrLCkBCQoKDgwOGg8PGiwlHCQsLCwsLCwvLCwsLCwsLCwsLCksLCwsLCwsLCwsLCwsLCwsLCwsLCwsLCwsLCwsLCwsLP/AABEIALgBEgMBIgACEQEDEQH/xAAcAAACAgMBAQAAAAAAAAAAAAAEBQMGAAECBwj/xABDEAACAQIEAwYDBQYEBQQDAAABAhEDIQAEEjEFQVEGEyJhcYEykaEUI0JSsRViwdHh8AeCkvEkM1NjckOistIWF1T/xAAZAQADAQEBAAAAAAAAAAAAAAABAgMABAX/xAAuEQACAgEEAQMDAwMFAAAAAAAAAQIRIQMSMUFREyJhBBQyUnGRQqHwM4Gx0eH/2gAMAwEAAhEDEQA/ALCvD/3/AK42mWHMn2/rhYvHUuBTqkDovX1/u2OR2ooidS1Vjfw/1Bx6S+pi/wCo5XoSX9I7p0F6n5YJp01/KPl/XCCn2oyp3dlPQ03/AIDbzwfl+J0HErUUgdJ5e2NLVj3IC05fpG/h5CPQRjepTyn2wtTilIAHvBBxIOM0xH3kT1xL1YfqX8lNk/0v+Bokch8xjbVI5DC1+L0xu94mACTAE4ypx2ku7E+QWT8hf6YX1dO/yX8jenPwxiua8jjvvJ3GFdPtJlzvVVfJwU/+QGDRnacA61g7EMMPvj5F2y8BSVo2I9xjf2g/u4E/aNL/AKij3xo8Wo/9al0u6/zwN8fKNtl4CtQ6DEneYip1FOzIfRgf0OJ1HlhrQtM3TadzGJDSHI45gY2uAE5Lxjk1D0xOUB3xx9mHU4FoxD3uMBxKct54wUPTBtGoiK41owR3PmMZ3ONuNQPbGGMTmhjg5bG3I1EBGNTiU0sa7jBsBDqxonE5y+OTQwbRiEjHLLiY0ccNSwbBRCVxwyjEjJiNkwyYCJsRMwxMyYianhkxQfR54zHejGYawUeS5btAtNSgrVFBM+EKZMESZ8v1wJnOK94iIKjeCdLBYJDGSG8V7kxbC79mTEc/I4YUeyVZo0pUg21QwA9SwAA98eLtinbPVuTwiYpTgFq2YA5WBHmAf9sMOH1cqpBOYqM4OoFi4IttZY85B3G8Y74f/hwzQalSFIkaDrPvyHsTg2p2AoU4JNaqT+ENTTf/AMovPQ8j0jEJasFjd/BVQnzRrO0Gzmo0+83JlX0qCx5ztzgeeJq/ZKsy09VlQglXqu4MRqgBQRqIkwefvgg8ZTKLoo0E021A1VVtRF5kkvG2qSNoxvh3GGzNUL3DKzbRWQ3AnyMe/wCmOffKrjx8ltq4fJ03A9Or/iLsQ1jsaZ8IBZ5IERIA1CL43+yVZlf7wd2DdWEAgk6mkCL8z0Xlh9kuztQUyWH3gsE1BhAEAlliZ3Ig36mDhVmuPrS096tMAkioO+uCpgELpJ5cwADueeJKUpPBRpJZCeGcOqUNIRj4Z7sOT4SxOrTMyTN9z/E5czWqAozO0iCsS3rMKQd7+VsLH45ocEBCujvAe/G2ncEKVPrzExgPMdr6QXUq03qPqZlL6ROnYnu/E1oBj36nbKQNyRY6XCNKsY0gmTrM332ba15kb+mOa2TU0+9k1AoDeF9LSoBUXcT/AJj53tinZzt9NMA0baYZTWJlZmCQkGY6QcLU7VPPgpoiAyFj4f8AMCCb4b0JA9VFm4DwlMwjE5SpTRjKjvyQ8Ej84uI5j6CSJxLtHV4fXNDLrpUqC2pjUvfYMxCG943kHphTW7W1XFlXVOrWQbEREAtHzGB6vEXqP3jhdZESqqCbQTIEyRz3xbTjOM9zePFkpuMo1Q8pf4m52xPdxO2gTHToDf6YJb/F6uG8NOk6g/iV1Y+wYj5fTFTNBY+Gel9vqD9cQ9xcyDJ/KRG3mcdim/Jz7F4PQKf+MhBOvK2mJVz5ciPpOHmQ/wAVMm5Idnp+ZRip9wsg+3vjyY5SBZan+lP54jVYNla3VR/BsOpvyI4Lwe+5btHlqi61r0isxJcLfp4ov5YNGZT8y/MY+e1cxHiAIuAlj5EasHcJ7QVcv4VqVQJmNNh6AsYHkIxnqPoC0l2e4txCl/1F+Yxo8So/9RP9Qx5plu3aQdbVIm6qhvy3uOp98Y/boBfu3q0wP+1qvJJMeI3Plb9Y/cal/iV9CH6j0v7bT/6i/MY2c2n51+Y5Y8uT/EXMyIZHF/jV6R3HUBPTfri1JnaiKNSsGKgFddxbkCQN7b3vgS+qnHmJo/Txl2WZs9T5uvzAxuQRIIjrOKxls6EWSzqTE67WsADHhgWAv9cHsHP5heZFp33I3/oML97JcxD9rF9jYR1HzxvThQKj+p8/PHJzDSIsRIEfp09vLBX13mIH9H4Y3KjEbLhY+eqA3MeoF/piNeNjUFLMGNwCoFvKRf1xVfW6fySf0k/gZnHDDA325TfU0dNI/iMY+aH549QP6bYb77T+QfaanwSMuI2TGd8Pzj/T/XA65o+KYEG1pkdfit6HDL67SB9pqEmjGY0K3mPl/XGYP32l5B9pqeDzd8+qg9yiqotqVeY3JbfpacEdm1iByZmJWDDMLzJ3sRfb3xWuEZ2rrpoAagZwdJ03JiYI2t06Y9BKEEKA0iRC+Hps3MgTtexx4us5Qw82etppSyjjIVgvh1AlCdXuTA+Q5dMA5zNxKou1yY2jSRfrqv7HHDPUctVT4XDaRMA/hLx+KARc9fPCLKV6lSQWfUTztNjJ+QP9Oclp27KKVYEnF6DCu5hrvqkmI1ePST1Ex7YtPYajGdpzYrqB527tumEVDLNUBMNAEmbSZv8A2cXvsJw5e8qkxrAGnmYLNJnnaB6HF9WXtoWCzZcMvapvb0x5xx7KBS701VgtRgQgBOxEQJ2+I/WMehZjIEuCbhQx09SywOeKXw9u4RkqEFwmpVBiYAWwgwDf2GOeFplHnkQ5OsalJkVCDSpVRpIuELo6xa+7KPIR54rtQEkGD5Yf8P4g+tXUkMV0n/xkxf0aNpsMEdqMuiBKaaAf+YwQbB1WIO8GCfflsO+L2yrycrW5X4K2tKYkbD+GJFWDGwxOtIjqdvoMbKXv/cE4tYlGUqfMCeX9++CinlyxAhgf1xL34w1WTujZW2IalM2gkX5Y0cwC2nyn32xIHBETf54KQLs5BblH6YgJfVuRO+xwWPXGkA5kwMExoVCDyt6fytiLSd/PfE1Qjy9MbNuYxgENUE9ABG2BqqTux9AI8+WDTVuLYHYqDeJ6c8FGB1/5iiSYOojyA/nGGGa7Q1quhWclUBFMETFo3iTY8+uF4Uk61BggqT5mOe3LHSPsLAgWnnzJwaAmMsr2szFPSFcWBgQCIO8Dl6YcZX/EisF8dOm3KdOk+Wxg/LFFo5yFEjrA8ve/9nEjcTBAlbeuM9JPoHqV2eh0/wDEEvmqZU91l9YRg4LsQVYli0krEDbrsdsd0f8AEb/idLpTbLioYcKdQWTDC8Tty2nHnC55Z57z6fXGHNLsWMT0wn20b4D6/wAnuVPtHkKogV6d+Tys/wCqPpgqtkcu6g+BxHhPxC3MXPK+PCaIS0PHrgvh3Eu7LeCowOxp1GSPkCDPnicvo+0x4/VeT1suiBidOgOAHMAaNIIf0DWAG+NtWOlYQGYs248QBBM2AHP90xik5btdT2JzVO3437y9+bKT0ty6by6yvGka6OGseV/cHb5x5Y5J6UonRHWiw3M9oqNGVcFDAKmG0w06QSPhNtumN5bjIai9QaH0iwQySBAnmdzG39QGz7lNLqjDYgiQRO0HG8jUWjIp0UXrotMdeu5wNqr5NvyM145SjxGmrfiEuYPMTF4OMwv+6N+6H+o/zxmNX7h3HmPZziIoVkd/hBvzg8mg9D0x6D9qqEhiZUgwykaQSJmdhImL8seb/YVi4wVlCQCqu6izHSxAJBtIBuR6Y6dXQ3uyOnq7VRfsjW76kwgzDAE28Yi0nzMYSZvhzp3rEMGbrPxbEfr6T5Ya9keILVZaNVZqEaKVVYAkKYD855BtjIBHPDLLFe8WAfGGKhgTDWD078wyG24ItvjicXBs64u0VNaa1QIBEKAFna+x5bgm9/pNm7E0xTrhTuKZFjNhe55Rq0+ZHkcGZrhALShCneStgYk2IuIJgnoemEvAKxbiFNWsG1IygWAKsYB5yb4D9yG4Z6FUzHijnE+o/piidrMgtPvcxM1Kj6VJNgNJ+Hyt856DFjy+YVmBYzoqVPGJjQya1DbalKsIJtIAvhF2qyIqVqFECddWopnZdmO3MLsPQ4GliVsM/wAaRSMpmG8OomBOn13PrhjnYqU6VUSCEFNxG7IIVgeXg0iPI4gq5Bu8+z05ZQ7BdRjxKCGPQWgsf3fTHdOmyHuisMXESLzEaZuIMgiRytj0XXKONXdMXVs1Bjphpl+BOuupmPuqdN1pvzIZl1AACZJBHpqE84tfDuB5fLpUlgWddOtoBBIIJSY0gE8jJC/NHSolCK9U6lNQMys7VDpUadRMhASIgldQlRbfE/VUsRDsayxJnsg1HSHZNTSCobUyFfwuPwm+3r0w14P2PqVl1s6orD7vYmoSCYUSOlyTb64h47nvtNTVTDCQWqUjUksFEeIUzuZmJY7bSQLV2T7VU0NHLFl0PKAGV0EUwwF43PhuN5gmDLS1JKHGRFCLl8C2j2GFKg7VFL1Y8BLBVG24UzO+5It74VJ2WcFi0KoGoMT4YiRECTNjMc8Xvi2bWilm1vO4MqEDbuTYSOUjc+uKpxfOvTp953lMEAqikyWZ5cmAAqpTVgqi4k/Kelrzl0VnpxRWs9NKba4EyJ2Prj0PgVPIvlVqaaKsq+PXDMYEkjWNzfYGJgTtiodn6NJ85Sau2qg1ipUgQUIAJUyQDB1dBJiMH9tezVGmFahR06nMOKzMHn4QoY7mdpO1hvHRNptRfJCNrKKzUzRBIUq2m4Im45HYfpjRzUgGYt0tJ3F/7tiwZPOU61daWYpUcuoXT3tKkQ2oCApZD1tLSJA6464j2AYKWpVaVXnpWFYg7GCSDboQOk4otSCdSwI4SeYlfRWMXA/zj9BjKWTv/wAwTzsxvy2GM4dkXciBpVpNxtpBZuW4ANuUYZ8P4Ea9M1KdWnoQS7MtVYCrqM+DTtJi8jDuUY9iKMn0C53h/d2qOVIGzU3G/r+vliEcILgaTJOwKuJvyMFfeeeHHD8/Tol6bk1BIA0N3iAnZlgN1i4mxGCKlFSzENVXXqICBgBI/FBVRtzAMjyOJvUa5H2plV/YrFihENcaW8JBHrYjBL9lMy24AHmVGw5jl0xZUpUlIYQxGzk2Fj4hzjcXnlcDHaVadh3qkASv3iRM3+E2J8rRIvhXrv8ApQvpx7K5lOxVUxJpAbjxKfnEmOXvhmnYVjBLUwJ3Xp0ssnrgjOZ1UEsZ1A6INiQ1nJNunLmbYkWoxBKkAG3MgkCTpgAm485mY5YHranJlCB0nYOImtSk8lplv4gfOMEZTsrQpmGLVTcyoAQeZINvniZc3U0jxPtYa+YAtbnO4i1+mOqdWo1RwrDSqhTJ6AbgW/UiPO8nraj7KrTj4GNLKZcg6MvStzYF584aP1xFqUXsvkiBRpHIBT/cb4HX7xfjVZmBImxgwNcqLeWOApBcyx38RKW523H+2Itt8lEl0dvVQsbELNh5n0F743TVZ5XMf3yHScByZEAmN1n8UzA8MbyNjiSu3Iyt9jPITJi1r3NsCgEjOk/Cf798ZiJWsLD5/wBcZgUxTy2mlcHSSJuSLTH8LYY8O4g9Fw70kal4hoeYlgYaTFxEibW88TVlZ7EFSZjSxgwZ1WIJAvvvEg7HAmV4IwKtMtBJJZiB4SRy5gG3ljvTvk56a4DF43VRvuZo3kF4fTseYjpBAtPngevxupqNRXYNr1BmaJYXLBgQNRJ+uDl4YugHRI1D8LeJttV7xygnnghhqqIO5QmQCGIkgEQAuyrEjYTG4thKinZSp+Q/sv2iLVT9rzRFFqbAB5IJJBFxN7MQD1587BnqOUzdPTTzhTnKEAgAQQSwDbEWBE+2KvRyiU0Jik694ymaYV1YEwCjASpFw4MDbfEVXizUlH3WkbatHhPkLG8efPEXpKTuPJaM3FVIV0xUpOO5NRmJhSz6ZQEgHyBA26eWLSvaau0V6gpqqurlFF2qqgUQTfxRe2yt0uhXjlNqmt1ZiJgKFUXAkEGWIERcnkI69VeMIxCmiFpgNpVbXP4hcCeVwfQ3m703LlE4zrsnf7/7Q9WFY02dOQDiqGgf+UutzJLDA1POVzQQNVhFZgFadSggSQPyEbRsekzibinETUpqaoLP+FySzbmZOwF5gkm1oF8SZenoYM7qrD/uAs0qRJKFm8iCwMNbDJUjN2AU845c6GZjcdZA5wZ5X8sPuB8eJKpUCgOYFT4QDz5QdxtG464VLmaVMwlKlWDJB10yrU3tMODqJEGCDENcG4xDTq1KfhpvU7vUWC6ouYuQDEwBcdMaWmprg0dRxfI87b0GVaVRSe7cMj6TbWjW2sCQBcD8PlgXMOWak9airUaoAgCTrCCxJvKsS1zedyMFtxRKlBKbmohUyQoDazeGlmOkiSp3mR0wTk8s9Sn3VTRUoBtSo71AwMRYoSogWiIviW3bFKRRvdJtB4qok03VtFam4UgqRdWSfEVbpIItK4By3Yru2qrXUtQIQU6wQs6nWCG0gA6d1bQdmnzDDN5QJR7unlVq09QYU1IYq0AFifCTMRIBPXljrJZrLlO6q5WtRUx4TRdklTIMBt/PTOIpOK9pRu+RA3Cmh9FIq9NjUVw7FYRjYLpLhoGoCZt1MYOq8erCoTmVHflV7uoqa1poSGYhEMayQoJYE8rbYYvma2XzKLTrNWQjUhZamlEafCZqLMCNweXMQGpp0WcVGorrAjUhZWF+RG4/mcPKX6kKo+BVnuG06r06y1QsKULMvxEK0lw62Zpi4AiIm8dcC4fliiO33hSe71VPvKcsSKa05ubgbbmbCAGvEhRYAOzyxuTcnwwLghlA6AxEgRYjikncZdytR3ZFJKTVdWUbqiMzaWIsPFYmYtGJXih6zZDwHK5alXalTtbWzVCzE67AXJCtY6jABkC+Jc6HehmKWY7qoT/yzTQv4GNmZSkrokTuYBOAM5weqBSWk1KKgOlahdVARtQHhUKrlTBlrxZRFiqC1YZVZ1cEgtTajUCMoDFTJ1N6kWnqJxpLO5MydYE+U4flkfTVStlmUAjQGqoxK/Ej0w46bDrfplTs5oqijSrFzWA8dQ6wF1K41A1QYYgqfADdusiw5LtDVCBKn3dSYUvTdAw5NMsrEn8pA8zbCfj3EXTVVH3dVjPeUHqlTTFlatrpsgXkGE72gTiilJuhGlVlP4xxNKb1aVGlTFNmdWPjM6O8pgAsxiJD22JG8YUcPYqwOhSRB8UnkOp2+t8Ne0Wd7+sWNNQ20rEuYjW2g6NX7yQGta2NZfIQpYlVRT4nYmFk9bk+gBx3w9sbkcc8vBDmeN1mKlyfBYALpGnaNtRkW3uPTDHh/GngaaZJmJEsdoCElgFE9Lx9d5d6KuFvVaYI0jSVJ+JTrINv7GH/ANjao0gJ3ZhihI0IQVJ1KoGokTaWFhIxHUnHih4xbzYsymZrMZCEFjJJcAAqedjYAXG9vXBhzDoQVhGaw1SSRvswAYzPO1rAYfjhFIUzTVFP5iokyTJFiNI6DlOAK/AzpKp4ZESQ41WPOW0x8pHtjmclItsaB6xWFCD6Tpv5bAwTveAMSrJAClfDHwGLBpgeL2sTucD5nh1WkrnQRO3dMKigibkN4gSLGx5X5YV8PrjvAEcJJMpVkQb7HaSSfy7kRscMoWsAcqeRsulT4ZZp2ZfbUCbad79ffEiuSCG8ROyrE9JgQBNz/HEVWnVXUWGrVfTOmCLeFrAWBMExE3MzjnL0ngQjDnqhSL7852tG3rN0oYLFMm+j/wBuMxD+1SLd21v+1V/+mMwKZrRTFyqK16pDvtpaLARYkwJiZnlgvMcJFZVUVCEBF6YImFiNUaSYsYJ9cTUKgJBkWF2sQBv8RE22i+M4jxMKwBMvonSqsx22LCI9AMWk22JSSyQ5nK0kC+F6uqYHeEmwiZPPntHywVl8q2XisrLQFIam0Q2usZimZJLQCAehM9DgjhR7sh8yNBrHSNZCFv3QAJjbcj0OFfHOKrCoaULBZCOoYqSRC6tRBYHlq54Cty2sPC3DLM/4lZjuSWRBUDIVYCQxBuukklQRuZ8hE2ZZ3tNlqtPLVMzlgGd+7fvE+BDvUSR4gCVa46z50SjxZg6uGKEKANAjTN7dCTM/La2G2TIrU2c99V7s+IADVrqRBGkEwdJknoBFxDy0Yx4AtVs3xHL0lLVkqrWQVNDUSjUxfUBpKMViBIiOVothLRyhYzG5kkmJM/XDGpmNRAahUVRsPHMg7nVYkbbDBFThVJ6ZqU6rBhc06sKSNpUiQ1+Ug3254vHHJKWeDMrwWrGoGRYk8h5nl88E8QpZZBHc00qW+Gozgf5ZYG3Inn5XEoZMHYxgupw5HADAsRsQTt0sffFHptiqaRymYy1SkabMabalKvokiAQQdJ+E2sAIIm84bZfs7l67xRzKgkWQhrmORqBed4JO/PEGW7MZdgBorhucVFA+TiR88Osp2XyyXClo31OTBBB9PpGISuPDf9iy93QNwvsiWqMjd0jIYIerJmJsAL4eP2TzCjwhCBtpaJ+YwOeA0zB8fhG8gFpYmWKgajy9sTHOtQICvqMWAJBHqRY+98QnukWjSEmbztalUFJstV1m4ETIHMaQZHmMB/8A5PUnT3UGYIZjM9IAn5A4t2S4hVaoKpeW06QYsFYho2mJAM+WDM26V1K5ihSqrvcEX5XvBxsLmIMvhlTXj1PQzFgGAB7sh1YsSZUSsWAmTa42vjMv2ipsraWUMGhVqHSGWbGZMWuQdvPDDiPYHJ1T4DWoHeFKuvybxbcpwH/+rEg6c4NXLXT0/O+DWnXYLmdUsvmqo70UQygW0vr9SNAIJ9+WDRQqIoLKUMagCVB2mANUk+UTywmT/DbPo2qm9Mxs1Opc/QfrhvnftS0TQzFWqdZZNdaippDSAyuXUl1DfCCTM7iMLNRfDX9wxk+zr9q1aY1GnmFWJLadKwLkk6oFuuOD2sp1UKtU1qwiCrMSDuBYnbp54rrZHOVorOVApDwsjpYh9NtDSL3BYXHO4xzkKgWqyMj96JANINRqqec6NLEdQw/ngrRjX/QPUdlpq9qWTLO9K6osLTsgsIEK8eERB0z09KKOJ6BQgaa6L8dJmTRTI8NOLoTclvDHiIMmTh/xB8q1WpmXeutafCGYMwAUKAFiDBvLXnfqEr8NpLSV0zCs5iaTU2RgefiujR6ifpiulBLmyepJvgj4dkO8qSwA/E0eELTB8UAWFrADmRix8Q4gKZXSVWj3gfU3g7tdQUQkDUt7NzM88C8HyVf41A0Rcssho5C4JM+cTGN8RzlGvqQpqBgN4WU+Fp0woBaDIibHCa9ymlykCC9t9sR8KpUDXCUaT1FLHxPIsbgAeVrwDbzxdk4W8GSnWyxJDSJny5xvfywoocEVabCnUZdUi3gLDUSNV9TADw3F7Y3le0ObWUFOkoQaFbcW6REz5iBOBJPU468jQqHKLOKdojVa5YWPWwt7RhZxPgOq9OUPIIxWefIi59MYONzT0s1QMASWsSeZgEAH0t/HBmR4olRN2tEzEiesSBiPuhkvcZYK1TzWbpOFDF+UPBMHlJg/UfXGs3xenV8Pdaj+Yg2J3ECWA9/fDnMZqjWYUxFSN2CnSAf3hAU+dxgCtwRT/wAtWuYFxa0zINhynqcXUl/UqItPpk/CTqX4thAIN4I6AmPfBaZDSo7sAkCJLNJAv1j3icJWyVVHIJlPi1kS0C02I03PIyRyMYNTOVlbWRKHaCT9B8N5uZPWMTlFPKGT6o2+uT4axvv3jj6RbGYkPGa//wDOD594P443hKZtyFFRgKZtqMnSZvMWgc+se/qpas/dspqosfhG7TaCTzEnafXHFCpUqNpYhAxEjUSYA5QI9fPAmdphKgFFFCmzOd9pIk/wF4OLKNOmI5djHiWRqVcrTKFarUnLsrEjQsQGsQTcbX9MRdo8s+eFCrlx3hvScJJioAGiDyMkr5CORwT2fz/d1BqeFm6kSrTIhuQW9zuN+WLDw/hNBqtYZRhRzRkVcvWsHi+pBOhxN9p3nTOA24SHpSRQuH8HFXUK1XumAPds4nW4aNB5xcwdpGM4UMzS7zStYLpirpsdJsJAm09bGMWbPqh0A0VLk921aFVkqqgN2Ctp0giWIaPLcAV1age7pj7yFFYq2rXqliuqYgQk9SZ5Riq1NxN6dCpeKV1OsljE+JyNBsQRDWiOXng2hl6NRXZaiKywWSdKtMg93JExElf3hHTFky/C2cEJTVVP/VYE/wClBE+pI8sRZzstlKUtWrGmTdQgQR5BSpZv6YK1Iphem6F+UqKFhfoB+uDcvVT8bP6Rb5z/AAxVuIaC/wBzUqFdtdQQSZvYMf7m2OaGfZZAbURveN/e4x2b7RzbaL7+3YAFNFAHnP0AGAz2jFMknu//ABUQb9YvPvinPmSil2cwSRHMEAH2nl6HEnDuJoW2LeQsW9CAYPscL7EuBvd5LY/auvUsqrTT3kj52xHR4hBFgSOZm+B6mWpqrlqyKyNGkgnVvGkrciIuVEHECzpDR4TefeLxsfI4Edj4DLcuR1V40zR4VkbEFgfmCMT5bjDtCqszzJ1H5sYGECVIx0WnDelHwJvZc6YiCSZ/8hFvJYB5dcE0ybgTH99cUZaxHM/P+WDsnxLQPgv1m/1B+kYlLQfRRavktq1msdvTBS8UqAWY+k/rirL2kj/07+bH+WDcpx2mw8ZCtPn+pGIvQly0VWovI5qZtagPe0qVSdw1NTPOPP8ApgHN8eyeVqprDIzCPA9TwA8ykkBfPy2Iwn492tSjqp0R3lQbn8Kdb8yPMR16Yrhqiz6mqmpJNOvTVtxGoXI0nYFdJOmw54RaKYXqUd9pcrR74tT1FqkOIqLVRgbagwhk2iCvLljMnwkimatSQBsv4njkoOw5T8uuGPB+DaD3lW50yQTdViASfwwBA6e0YH4pxlnRhTVzFhUtoBs0eF5U6QL2ifLBlqOPsh/IjjfuYnzvaz7Uq06Yem0RCyq25QphpsB69MW/s1wzu6a6iFdgRAgG9xP4m+Y+s4TcH4WlADuAK4q/C06YjmATIgzfpucWbhnDqVMuyjU7nxsX1kHmJtABxOTSW2PA2nF3bBs7kKthTbSRABaNucRcf31wvzPB6+kv3q1FUXiAQR7GffFjDaoEA9bTaPp745qgMpBWCd4tM7gx1wsdSUSsoJlGo1ip1r3pAO8Aj/VEfTHfE+JhqEBIYvGkElQi7Fiy3Pp5HFk7rwlabACGABJEaRsBBBIkbiMVujSLl9SsWXlYeKR4ZH1Ej+GOpTU8vog4uODrL5QNSA7wmpJ8IjQOgj+IwVmaL0kUozXI8C3BJA6EMswxudoxHS4LIkvpMgEAxA2vzwTRy1UEEDUbje9gNweXIEWuMCUvkyj8BOV4gzR3lPTaJmTJ8otjbt3YYqQoWTvEgCT4dgPlhM/GmaAacXgE3iN7bk7YaVqlRV+GowiTCjUC0XgmCfL13xKUWh00yReIEgE9yJ5Fm/8ApjeK8M+xvqYTeO4XGYGx/wCWD1ASsa5pxpYCV1ECCRfrYTa5nC88LaqwF1pILqSAFabiV523PQ4mzGeZxC1HdVu7FiskzEBeU8zvebYzh/aEQwRHIkszExM8zH0W8eeKZqybabGuX4dTXdgRGLN9ip5xe8RlXNUkCqSRpaBCuYvqFveDBvjzuslTU1RnGktCrzaSRAEWiLjcYOyQYMr6tMEEHVBBF564WcN+bKQn1Q57L8Sq5V61LN0V7qoYh7kV1+FlH4xDDUdo035EbtHxp6uaKhFpkNokC7MCRJudzy9BJw247l/2rVRaDU0qJSLuQD431AELIkgL4o8jvit8dznd5x3AJK1xUAIgmHD7fTEoflfZV8UAjjdZvCjMDP4JBwfxDs1mXpLVpjvmOo1Ibx3NpVjJgc/M8gDi38b7JZeppzWWfT3hlAp+Lw6oII8LQIPpcG+KVxLtRUGpfgIlSFsfQnf9MXWpvzH/AHIuG38hZlcm6qwrN3fMD4nBsfh5e5GHfCOymuj9oy7CtAlwZLUzJsUHxAxZoI9MEUsgnE8pqVlTNUAqtJChqU6e8Yn8psx3vN5jBHA+AHL1QtKoxDKfvwZVlMSEUEi8j45POMM5/wAgUMkvA8krI71QYpkTPkTIA2WBN4AHlvhplqdOrqbKslKpDBVTujIZShBDFJMHdSYi04Y5fJaVYaAysCH1DVqB31Hdp6nClOF09YSgs1I1qtOqoD6WiCDaVNwFvb1xDfudos40qKzxChmqbq2rTMxpJ5b2ABHM3A88MMhmnKlVdmqMVCkALCghiQQ0g2AvaCbYG4m9bvP+JNQuORleQv58r41l8+ymUUKOgOOpRbRz2ky1cV4afsoYo2vXqOnQxIbq4QFo5g/PliofbHAvHmf6YfZftEyi/PcAm/qDb9cc18k+bKygWCbtbczsI9/ba8pBzhiXA81GXAt4VxMI4ZlLeu3kdIsb+f8APFip1kr0S1KirVPxXKxHMeL28XPrzq2apLTcIKisb2GwMxc8vPeMM63Esxl6a66lJAQulNAkgiRJAAJg/iM7bWxtVOWYvP7gi6w1gNzVKlSUBqwNXTLaBK6vy72A2mT1thDxHjpptppwW2JF7MIJBPlNwPTC3OZoAMGJLORcfh9BMXHrfbHdBTTi5LD4ZEFffcH5YtFy21J2TdXaVE2Wpdy61BrFW5CzBUxYtp3t+H59CwyC+JSx5gkm5J6CxkzaIwDSpXk3J+uGD5wZVBVYamK+BQLhjcG9vhi4neMLJqK+Wa/4LTnVXQ0hi5I2iRIjUZNgBaduZscU7iWbjNBFoljrBRWQBXLX19Uk3tY88CcJqd9XWrVdaYHh8RuVn8xJLWkaj8zOH7/eFmiyNLXIJAYEAwfF6X+Zxy7PTlbHb3q+Ah6rZekasmpVIALDxKqkkQoLcgPPlyGDOB1a9VQxkKRYsADvyHP1sPI4E4e/fPrUMKbG6TCalJsAdyxv0Mnzhj3xViS5Jiyqto53W7G0STF8K7Sp8/5grFd9BucrLTUzJMSVW5jaQJGBaOt01Q6XsGNyBzgmdumE2RZBVkku2o9G0ueRNzaBaTghuJs3gqPJcnT3P4Cu0kHebn1Ei2BVB3hZzg1FXKTEEi29zBmZtgU8PAE0yyG+533gmxm9+e198LcolOmwqVqgapvA8V/MiRF59ueH1HOJW20zfYGAOfiMXI5DbFJLbwBPdyK6RdGglGMXltp3tEAb7WvgvUNh4ZjaCNv7BkEY7zeeo0paVZ4gaTJ06pjy53wRl2NRA8Wa4DKD77YVydW0Ml0Ks1RszCdfMCx0AwTpO2w67Y1xeadIMGYbDTB/F5x13ki+2C8zwoFSAIJB2JG/SIA2HLAFJXQaCIUt8JFrXsSTpJPM/SMFO+BZJoXUqNfSI2gRvtjeHv2odG/1/wBMZh/UfgXYvJV3zyIkqreIWYxvGn5AT5DpsMKstljOmgDMG59ibn1uI/jjrOrqILHbcDaOkTvb3xy9FkVWL6AxCqvM3gt1gDnvh6SJt2McutOvTJddTBvi8S6TJt5gAj64XnMhXYQVAYgA8vL2wOOIVTUinAuNIPrsE6/yxNxbJvWcaAWIhTpW+qwj970m0+eJxuEq6Yjb6HXCM1oYVF+JTKnoeR6fOcO8jw2jnfuqv3VWSUrLsSTOhv4TbzHNRwzL0KVIBvE5M6eYgGZP16WwLR46A5UbWg2384MeeKLbqWo8+Silt54COPVMzka9NNHdrRcPSEypIIMk21kxeeVhAxKuRyGaFfMVar0ajONNIAQA0X1R47z0gC4O+JeI9oKlaiKTnWgM+K5iIgHpzjriThXYypU0OQSkgLAJ3E7DbpJOEcdiuWGOnueMoGfhBXMrl9IVGIKIs6WXYMWElj1YzvO2GnFO0SZde5FGYEIwMLHxAqRczJPKQcR9quKmi4oowAWn3ZaL6ZYaATcLvYHn5DD3sBXy+dyn2erpapTLDSwuaUyDfcCSPL5Yi52lJrBVRq0nkqdHjJzJCZhzTU7PTnw7WZZhlt05zeIwceyDKoq061OrS3LowDWvZZMtH4ZB9MG8c7MZMUqv2WpqqUgGKh9ViQIG4IuBa4LCemK1lOGVaqyxKIpkamO/K3Xli8ZJq4ul4ZFpp+5WGZ7tLXrW7xgoXTJhnKgzDNEtflYXNsEcNytPM5hUjuzUgQDC6zuQfwg8ljqAdsMaHZijUUAu61AI1ACGMzq0na1h+mF2Y7L1NTfZqqViphlDaHG5Fib7HnyxlOCVRdB2y7yMeNcJrZGWGXkD/wBSdQ+W+/TFXqcdrVdWoghosBGmBHL9MMcp2qz+VbSWqCwJp1pZYPk/6AzgfjXaOhmKzDuVRioIdPDLzclbgg236c+TQtfkr+QSzxgByzqiggS24U7R13vytz8xbA37ad9QqkulRlJViSCU+GR5cgOVtsQ1cu2u51HlHMYJ30kgaxsbGBi1WSsynSFPnqI+GYlR0nf3/wB8T0acXOOcvTi5ueuGWX4W7wT4Vkb/AD232wW1FWwJN8AqoWmOXP8AKJ+I43xniFM1u5pyag8A1RpCQGmW8J56ZkDrtG+0OdNBHo00JLA63nSbCTEjS6xeB57WOKtlVghmcJqBhgw+RCgsJ8xz88c/+q93XQrdYHPDOFFswZI+7OszI2vBXkbEEAwIN4w9rUvHUclhSZVYSRphjMAruZGw+YtjOFk16Zr6nIDPrpkiWJuDqA8QstogRtjXDMw2YbXmSe7UmAbAnYaZiRznynCud89FIpIb8Hz9Mq2plG4NyFgmSDFrmw5x64P4bnKKIFRGIuRqEOTMSBaEjcmLDbfCR+DrVsyPTKHwlhqHhgGwACyYuRckAThfxnh9dARSc92WBIJ8RPO4GphJ3226YRxjJ0mV3NLga8azFNCEpUnBYnUANMkmQQ27Xm3Od8A5rhoFMsKgRzpGhlBCwDqIgtaxuJm0zjjheeAcVq9OKYYQQrEBlWLGIkze4+mHWUC52oagpqqI34pJJjly6G22D7or/kFKRVK2SenBeSPI22BvEwYI+eGXBswzU2Rl0zOkmNJERHUHzO5w64jlgCAV1H4YAnwzqgnkPfkMB/Z9E8xuein167YZz9SNPkC09rAKuTSnVJZwqzZVljBvAkR1F/rhuvaEKoYDSm3UwOQG3ufaeQWczlOoAjAmDqMRyBvYWtePLfGcQzBfLOyrKIohdMNHlHICbGx8t8LK2luQU9t0OcnxTvlLBSFm08/ltjqq5/Lv/fvincN4i8juxUqJPgEQNR6xY87T0w5pcYYwSVUSbEEyOgt7X88JLRaeCkdVNZGn+UfX+WMxEubkSNjfcfzxmJ0ylnm9PiMHTp0CIMXaeRJO14MDpgtHE+M1FpsAerVBB5ASLiPfEj5inTVgrS8mQo5jzHOfPAbVnV9Ju0TpHiIH5dre38cdzycXBrI5ZZNStqTQAAEhTqjeQOVvniPJ8QdqoPjIDA8uQiYiNWN1SW0gwtydwIOx1fl2298OcrmEpoqiSW33URP5ok+c+mA1i2BZO89m2qCspUMoXwsRebeKOdidvM3wDT4ZqRDSWWaQ0DYcrmQoHW0xyxIjKDNeqNEzoQSWgzGpuXrOOv2wtV2AdqaGNIEAD1G19t9yMIouHA2BhlMstIgOwJ5hBJEfvG3yxaeC9pGpxpMLtJPlYEenninZSipMBw8yRoM/iiWiwjf+WCco1WJGmmPnPvcT7jA1IqeGysJbei/cd4dlOIqBVZaVYDwuCFn57+/T0xWq/YOtkdVZj36oraQobUGKlQTfa5+QwDkq9NSCZqPzm48vTFx4J2vPw1BqXYjex/h5fTHNJS08dF1tnns814D2iOWzVOoq61WQ6zEqwgr/AHsQMenZ7MZOrQOYp1QFMyLA6uYZTcNy28xOO6nYTIZtzVpiGO4DMpBPOx/nimdueFHKaKSI3doCwMli5bd9rxABJ2kepNxm1XIqTisktDJZzNZepVyrqBqZNGxIEH4uRII9euFWb4T9i7ssW+1kl6jBiVUg+ELyMdbzJ8sH9kuO18jkqtQi1WrFJWVp1aZZ5kQIIGxmOUYq+brPW7xmYsRynkTyHqeXXF4bm/gnJpL5D8lxNWrzmAayEgupYgtvz5H+WF/aXhIoVgaTFkcA02iJHoTvyPQyLxOBzlalN/GGRujAg/LDvM8S7yjSptTXvKWoB5MhWYtEepPW0bYsk01XBK01kDUkKAbtF/LyxJRp3jr74lyeTLEKolj/AL4s1DgiUqZJI74X1RYSwsNVieUjqcGeoofuBRcsg9GjToQSIMEy8TIEwOQ9ueB832hVSpVNRVhEwtrTf2m559ML+N02LtU0nu2kow8QOloa/wCG0mOWBcrRNQqo3Yge/LCRgpq2wub4RBmeMhy7lwZEtTa4JLbrciRC2YbWtaQtQoM7NS0M3ipiWBVSSJAI0tERB67Yu3EuGsNLOya2AQ+EFW0GyEEzbnG8jkRip56iUqd0+qogVNJGkFadyR5EFzzmF07bJpzTwkSlGSZLwDj3jVJanRDSQLknncDn7R7Yuz5ajmtNR6ugKwUBTAmQYWYi1pHztinZLL0lR6b1CFksjCwLWABteI3BHxeWO6oVShA1roB1AwpJJmN4mIi8YaUVKWMMpCVKmXbiXCw5Kq7KoXUSsgRcKJmGm36zyKmrnNNByUqxAVYP4Vk6iukkEmZ6TB8oF4orBTXZ0iy0kc3UAGYgab89zg2pxVGgBQoIhD/7fF1HMHbHPtkizd8CejqzFEgHwH0EaTOoyJkyQD5c8QcN4pWpTTXSwnwyLGfX5ScWNc7SSnTUkDWwAKAAAi2stEQI5f7A8P7PMrPUZqYWbSZBn4jNwI6339cWjNZUlgTa7VDKjxTu6aU2WXbcLcCZM7bWO95B3jCfNZdnXVTqFoJBQ+HTBNwpvYXiDG8nHOYygMOjs7EkyAY16/ICRta06fIYkemusaQHemksQLmSAJMxqkmTa3W0KltdoLbfILSq1VXuwhDPcz0Fzb9cGBlKd1VkMSCKmr4TNmMbWm220m5xvN1yUFP4asc7AgWhdybQOZ2wBQq9yJYm+1z4o5RYi9rj2w/5r5F4Czw/SitUqLCMQwDkLvYm1pmdUxtgcmk5AqOognxCSYO06fCCCYkTyFsS5biaFSWUaWsZgCeYA6DfAuaydEENRqhFsHB2adxBEch8r4XKdMLrow5DM8nUjkda3HW98Zgx+HpJjLVyORWYI6jx7dMZjer/AJX/AKDb8lZOSCwwgtqvsQPO+/uMQZpX1LLBFkaiv4oPxX5xaOoxLmUdVVmMFgTYXA2AnkDf645o5UVdIMQLyTy5yeWLtdk34IsyypUHcw5iZaWJtJnlq8vTHXdu7aqjH/MbewsFHlOJRxempIVAxuASPhibxF9vkMRo4d1iXAEkMYmBPPl/I40U0gUiWrlaSai41sFEHdZaZ8ibjnaAb4G414VSnSZihGogkHxdbdR/HG0qPW0oSFpqZWQBpB6kcvM9b4bZCkTVRpBYNIEArt08xe3T3xqayw88Cjh/FDRWFp6nIgl/hg+VtR8zO2HlLW9QDU1RgQCJkC02ayxIP0wHxygalTUIQUtpnmZEA3F53G5ws4Vxd6NXwC8/CLWi/v8Ap5xgcq0a6wx4mcVWNjvs0T/CMGftF+Xh/l/fTC4ZfXVJUESAzWvMXsBa9pjl0IwdSrpJsWbnN9rY1X0OmxhwvO1dY0swn8X8p2xfeHdphKpXXWAPCxv+u/8AQYoSswHiIpr03J9Bjj9oqplJb9598c2po73aOiOpXJfO13ZFc/TD5d7qICiw9Y6xbzAx4y/DM1lcwFZSr6hBmAGBkHV+CIm8RE4vnDe0dbVKEqdpUcvQmPnODu1nHUzNAI+lKoKkvEkgAggxzuPkcbS3we1oXUUZe5Mq/abjf2hxZWYKA1QIELNpAJgcpxxw3gdRxJ8K9T/LHeVq06QJprqYfjf3uB7fpgvLVKlQEsTpmxixN7AG207zjozGNInSk7YQzU8tSaoq6hBBbeZFwOQHKR/XFQ7QZ+vUIeo0q6gqlwEW4HkJAJnoOU4sHE+O0TR7hRrMliXMgsY3hvEIUbbW9MVuq1OnT0+O5k7QImIA335/xsunGSblITVl0ngn4PQeq6+MKGJIVCyiYggAwCeR3mbnDc5gUWKIoIaCCd4NwbeYBvsQeuK1lqzObEqVjTFok7z64Z1eIU3hV1sw3c25m0cuuKuOfgRSodqVrktmX1fujcmIUiIHQe45A4TVatLUAdTwsiWsniuGsOQWSOu1sdI0+uCkyaVaRplVUk+F9MnUTMeVrenLCyjtyM/cKq2YSvEIUHODv5idvTDREAoTTLPHhVmXYhgbSBabSb/XA2V0JSekzsqqCWlQo70N4QCDva5IOw64g0K7O1AsyqBqdQQdLQYPW4P+nAfuwuhMoI4Rni1bWYYAfeB1BlQQTc87beuGeXzOXUA93U7t5hmBJJ1QSCdhtIB2B90OZ4zNMUE0iXlmIOoEm/see3p14y9SoDqBDU0ZVIJ1KTqMKCAQAb3Fo53AwZK+QqdD3M5RmGp6giNSAC9gfABEGTFhAA2w2rZKr3IZSQAolWgQeZ8jzM9cJMrTqVKiqw0SwOlTaw/DJj3m9t7Yc0WOk2+7RjLtYswmwHISJ8vXEpqqyWjTMy2R0IHep+ViD+EpNo6bcpGo9TgGvUenUqFPurgqAQZ3WDzJ2IJtfAubzD1CWZl0Ak6VM7EAAzbmTI6HG2qUtaNpliBrT8JqRsvMz088FRd2C10GZvKAGlpDM+ldxuRBPONjHQdcSZygrHRpDMQIYiAit7x5wN5wuTj2h2hQgJ2M+lweQ6DfE3H+MMQ1MowD0/iB8QI225f7G2Btkmkw7o0D8ToCo6mmyaVkFgd9P4TsNU7DfAFHTUBDMdSN4kusUtpB5nmQfTzxvK1vu9EkFWWoW07RtLE7+sixwNXzLstWoBTKEEBTCmGNyObCRt54enwSb7LInafLQP8AiGHkBEeURbGsecwPPGY32sPJvVYflFLsAWsbX2tjdd9AIs0mB+EiOemf1xmMxd/lRPqyPLJpuGIJ6GLcxPTBHc93TDmAWJAveBuT9I9MZjMaTppGMy2cERpkAzJN52sPlcztg/NcacwFULYAMAJgcpN8ZjMNtRlJg9XOfCW8QIJZeYImLzabe2I0zGs+GxiNUaSAB5CTbnvjMZjUG8jzh1MVahLFlVl8QG5bm03iem94jBVZRSplqWmReYk6DYEzsSdVz9MZjMck7Twy1e2xbleIPVMXM2JPyuTt74nFQAkEgkdCCPn/AL4zGYsncnElZ39uYgKDAPIcyep54jV5xmMw/A3I0ylCkFJZlZhFifCvmfzHykfzjGQaqpas5EyVKkBAv4REXMAxP5r7YzGY4tZuLux1krfGcjofRLMwHinkRJIEfhiLzecG9k+HpVWo1YlkWFCgEEsekchF+VxjMZjocm9OxIxW6iHtCiUW8DSrXAEDT9Z26jAeT4iTbTHQ/wA8ZjMU0r25JzxLA0y5LAT8XlhpwusKb6m6R00nk0nYg/3fGYzGmrwUi6yGrnO8qMBpZCQZ0iCQQSYIuCfLrjlaCUg7ooUgnvPB8QLTpkGxFrgdPfMZjlnBLC+CvKtiFqet3YhDqsZA30kahaQZOq3MYnoI2ltLgeIFlMgkgSGELcmNrXi843jMXlFKOCUVk4yzkvpRrxILsBt5k+8Cdj0xFmOJll06pUmWMFjq5Xm2MxmHVN0K2zik5WmSKbsFYEgEabCCDG+4M8gT64GAFZTNFiYJGhhp338V7Ssx9MZjMTcuf3ADZWspKioW0gDwjpN7kbkXET0OO145Vpv4WcAM0SNW4jYmNuXUYzGYrsT5BdLBLRzdSwRpq1CZPQMZiINrkwNpxried7sqHFJxYOgm5pmxMmwJJ2tbGYzEZJOdBvBXqlckkgAAmwHLyxmMxmLiH//Z"/>
          <p:cNvSpPr>
            <a:spLocks noChangeAspect="1" noChangeArrowheads="1"/>
          </p:cNvSpPr>
          <p:nvPr/>
        </p:nvSpPr>
        <p:spPr bwMode="auto">
          <a:xfrm>
            <a:off x="63500" y="-852488"/>
            <a:ext cx="2609850" cy="1752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8" name="Picture 6" descr="http://scotthaefner.com/photos/images/fullsize/kap/chacoCanyon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657474"/>
            <a:ext cx="5410200" cy="382905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8200" name="Picture 8" descr="https://encrypted-tbn3.google.com/images?q=tbn:ANd9GcQnPAse16M93IppSh8BqwdO4HpitjIiqzM5Co81w11l_X-05Zntd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020" y="2477188"/>
            <a:ext cx="2619375" cy="1743075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sp>
        <p:nvSpPr>
          <p:cNvPr id="8202" name="AutoShape 10" descr="data:image/jpeg;base64,/9j/4AAQSkZJRgABAQAAAQABAAD/2wCEAAkGBhQSDxUUEhQWFBUVFRYYGBcYGBcYFxodFRwWGBgYGxcXGyYeGhwjGhgXIC8gJCcrLCwsFx4xNTAqNSYrLCkBCQoKDgwOGg8PGiokHyUvLCwvKiwwLCwsLCwpLCwsLCwsLCksLCwsLCwsLCwsLCwsLCksKSkpLCwsLCwpLCwsLP/AABEIAOEA4QMBIgACEQEDEQH/xAAcAAABBQEBAQAAAAAAAAAAAAAAAQMEBQYCBwj/xABAEAABAwIEAwYDBQYFBAMAAAABAAIRAyEEEjFBBVFhBhMicYGRMkKxBxShwfAjUmJy0eEVJDOS8UNzssI0gqL/xAAaAQEAAgMBAAAAAAAAAAAAAAAAAwQBAgUG/8QAKBEAAgICAgICAgEFAQAAAAAAAAECAxEhBBIxQRNRImFCFHGRweEF/9oADAMBAAIRAxEAPwD3FcsbYLpIzRAGVGVKhAJlRlSoQCZUZUqEAmVGVKhAJCIVbxDtBSpEgnM4fK259dgqGv2orOJLMtMbCxJ9T+QWVFvwV7OTXXqTNhCIWLZ2jrgzmB6Fo/KFZ4DtXLg2q0Nm2YG3qDoOqOLRivlVWPCZocqMqAUqwWRMqMqVCATKjKlQgEyoypUIBMqMqVCATKjKlQgEyoalSNQCoQhACRmiVIzRAKhCEAIQhACEIQAs72l7Sd0DTpeKpF4jw+/zfRd9qO0PcNDGf6jh/tHPz5f2WFBuXOJJNyZ/X6K3hHsyhzOV8KwvLHaTHF5c50kiA0aC8kzq5x5p8vhMUXyJuJ5pyrBcY0BMc42lW0kjzVk5Ty2PMqWumnVZXNPRcvW/VFVXST0a3srxYn9k8zbwHy1b+a0y8spYoscHNMOaZB8l6PwviArUmvbvqORGoVKyPVnruByHdXvyiYhCFGdAEIQgBCEIAQhCAEIQgBI1KkagFQhCAEjNEqRmiAVCEIAQhCAFA4zxZuHomo/awG7nHRoU17wASTAAkleT9su0RxFVxaYpUtLwervX6QsMw2l5IGO4yauKe9xL3RECzS43N9Ia0AT5gJv/ABWm9x8c0xEiwuJcHZtdhA0+ibw3B3ljSXZXZXWjTNoOmwUrDdkmHDhpYHPeBOt3EA2+oGinj2SOJfOmU9vLJHCKz6lMveC0uMtBMmDcT1/spjKk3VJRx7qFOCJAkBwMukzGYW9wnW4gtE03FwAGUHQjUhwHzSTpp6KVTRz7KJSb9F5S0MJmvYm4A9LeZ81XVu0Rp0g40KriXRDYa29gMzuewidV1WwFSq0/eXaukNpOhoGwdLfGQedlJ3z4Kn9J03a8IeqVQ3U35bnyGp9FP4Px12ErB5k0Xw2oOX7rwOYvPMeSoeH0WU8wLhnacpLiJyk+AbQDaNiZVkKYvO4hRWx7xyjocS5ce3Hpnq1KqHNDmkEEAgjQg7rteXYLtO/AuAbL6TpmmT8JGpafl1uNN16Hwri7MQzMwkHdrhDm9CP0FUyemi8rKJyEIWTIIQhACEIQAhCEAJGpUjUAqEIQAkZolSM0QCoQhACEKn7T8dGGoSL1HeGmOvM9Bqf7oCg7edpg1rqLHQGj9qfOIZ+IJ9FhK2EFQnKS5pDKlxDSROUcyPDJBtoo/EmPzOe5xeCfF0NS0knUlx81Z8Pw+RgbOkl15ubx+uS3rWXs5nNtUI9kyywmVxGY5Z1HzXGnQ9SpPH+KMoYeXDM6oQxjAQJloAaAbmYmdRHQKHiMcKbQwHx1NYfkc1kRmDg0kFzvCIg2jcqo4jhA+sx9ZznH4WD93kG8vMXNlNOXpHNojFYlIfwJzszlolwvaBItHuPVSqQ0jkPRReGGKcERlmw6Xn9byp7gWgGJ08zOw99+qykR3N5Y5WwbajMr2hw5EckZ6mZwczwgDK4OaSTa0GItueSfpp4unopcHP7t6lspOJ8LNUiWsBExUu5zORAgSZ0k2uVGx9fEUmNyAVreN2Q55EmS0ECDpa8q9pSQS4Xlw9jAPqlFtgfqsOOSavk9JJSWUvsz3Acf95zuqDMGmB4crWE/JG56kTqrrh9apQuak5fhqAQY5PGhtvpzTFXDMDjUMNdEF+hjrsUmGxzXWD2l0fCDrHzAaxHJVp14OzTy1Y9LCNvwPttSrP7qoQyqP9ruoO3ktNK8I4pgclZr7ta52otlO4n93f0K1/AO0FbDC7ziKBu0avA/gPzDoVXTfs7OY4W/J6QhROG8Tp16YfSdmafQjoRsVLW5kEIQgBCEIASNSpGoBUIQgBIzRKkZogFQhCAbr1gxpc4wGgknkBcrynjPGDisQ6oZyjwsadgN/M6lav7QeM5KTaDT4ql3fyj+p+hWDz5WE6wJjn0SKyyvyLOkNeQZTD60vBLGQR1cQbxMWH1UptDUU4ZpsCOVxvb8VEwlEtAzGXOub6noDsBCk4jGNpU3VHTAGmpJ2aOpV3CSyeXlZOdigM8KpZqQNWHVHEuc4i8guy+gGg0ClmmDBdctnLImOR9vqqvgmLa6i2+UiZbMxJdH4X8latN+iJJmLXOE2cBju9blNspc+3hcRAAmZFpMcgpPcnMXkmS0DWwi9hzuZPkozMRlqPL/AAtawFpJ+X53HleB6DmpWHJIBNswBjkCNPb8VhI2nJ9cjwqeSV9aATojKqfi/EO8HcYc94+oDmLXCGsuHHP8LTJgTzWzZFVVKbx6LumZsP10TLqpNXIDAa0E/wARdoAeQ1O8kdU1gcIKdNrTEtF406x0T9Wgx9i1p6kAxtqjyapQjJ+zhmEa29yZJBcS4idYLjITOIw7XiKjQeR3Hk4XHopVG7R0sfS0+sTHVc1W/orLSaNPknCeikxmcDJVyvpEiX6ObfcD/wAhzTlHD1KLgabmupGJYRp/E0gcto6qWXEuIi0GZ3M6ey6qUvD4Tk5W8Pt/RVJ1uO0eh4/MjalGWmPcH4xUoV3PYwhpAzAn4jztqI3/ALr0jhfFGV2ZmHzG4PIryOlVqNqBj4A2J/I732KtsFj3UH97RInRzZ8LgNj1UWV6Omu0Xh7R6mhV3CeOU67RlMOgSw6jy5jqrGVklBCEIASNSpGoBUIQgBIzRKkZogFXNSoGtJJgAEk8gNSullftF4kaWDygwarww+UEu+gHqUBgOLcXOJxL6p+Y+Ecmts38LnqSoGLxeUsEWc4NPrZM54uB8oHu69k3jq2UEwCREA6WI/XspIL2cvlSzJIvaNQE6jwi5tZQ8Y1+KoPFNjqbQ4ZajpbJHxFrQZI1AJteVC4dxE1sSadMgUrPMNu6BdpzbOdMnWyvg4ta2mXFxzEyYJMzEkcgps50c2Vapl2fky+K4Z90Y105wH3EBt8paDvAi3NXfDGClhmRL7Ax8zi+8ATblGwCXjeCdVovptcGy3M5xJkAHQRzAdqu+F0nZWl5mPhIMmCLEnnBSGngXWd6lKX2Qe0eAqOw1V730wMgGTKYsQQ3NMkl0bawrXBY4HDU3ucB+zYXPkBugkAzrK64y1n3VzXgOm7Wl2WSOoIIaJBJ6CVnOymHLqjm1fF3bGtZJJABJm2gBmbjy0WM4lg3jHvx1KXhHOL4w7FPFLCl1NpzZ3l2XMGkE83N35EyrDsRhe7p1pBa41crhaBlALQDvZwJO5Vi/DQI3HK3rCi8LxBYTmsHvcddPlHpACyk09kc71KpwgsIvw1KN/X328lyHW/ugVIF4GlzoIKlZzktpDAxbWVXMfDXOcHU2j5w4fEBsAQQSbGbbqR2hAqM7ugC1wGdxe0uaQwtJGW1pLRMydgs3xGuPvtRz5jKzJmBDi1rYbAJlrM2bUXidClp4ivinseXOoii2aJYCJmBmN/ESQCZEG0KDs5aO1Kiupd5Y2vf+jrF8WeyjUdlyvY6BmbDRcwYEgiQWwNTF1KwvDfC175c+JJJOrrkhps3X0hV2J4pWoh7a4Y6naKgblJBIOSJh1wCbSIkakq8weM7xgdsZvP16key2i29Mr8hKFalV4Y0cPfMNYiD8JGsEfmloiDaA02AIEtPK2o81KLPdQ+IUyWECZcC23Wb22WllaWzficqU/wbJTHOa4EGCI6R1nZabg3bBwIZiII07wbfzDcdQsJguMOaymarmQAWVr+NhmGOPQxBnmCpuBxRqMJMQHuaIm4BOU36QouqOl8k6/Pg9ea6dEqxPZTj5a9tF5ljjDT+6dh5H8FtQsNYLtdimsoVI1KkasEgqEIQAkZolSM0QCrzP7XOIRVw1IyJbUfO0+Fsel/demLDfav2WqYvCsfRbmq0HFwbu5pEPA5mzTG8LDMo8pZVeXtDbESTJOUxM31lO1T3j+5cDJbmLm6Wd4feNFBwHEgwEPOW8306hXGHILnEanL9LKSL0c/kRal4F7PYLuMS+8hzZA6Bw18pInqtBTYM5deXOMnYDYeQHqqltMirOkU7TMZnHQ8reqq+N4muRBqU4JLMjDlc4uIECTmOpvaAL6qdNJHKnVO+e3/c44v2rc7OKbQ0v8MvNw0GIgaF172gG25Vhhe1xByuoOc/LMMLYAiRmzGwj8F3/hLaLQKdLvK+Sc7gC0OsBMkNAlxsNgueIdkv8vNEk1RBI17wnVsTAibTIEBarsixJ8Z4g0cYip94IfUJaHS2KfjDIAdFwGnMPidIga6AE4FxJtKs8VYY6r3eQQbzmOZzjo02ibmQq+kawcKAyvNw1rTDGkTMmAPWNYVU6sXyXH4yQbacp5kH1ICjTaeToOqE6/jXg3mO41SYHeOXhsw27hYkEnQCBqT9VB4az9hTfJIcSTIy3ebnLtJWdoEFrmNIBcwTmixECxF7wPRWmD4rkpQ8OIuGgAGQSA3QmBP4LdTyyjbw/jrxA0tF2WOXXT+yTiHEhTYYPjIOQambCY3AJBPRQqmMBkCqzNkzlmwaLFxcNBNvRUXB6LziRUqkEva8TMiIgADYfWVI5Y0Ua+K+rnL1svqPZ+i1rWxmhxc5xgF7iZJfAuJ2Vm03ATLCpFME+aljFROZddO1/kyv49gBUazwy0GXG8tGkCLwd42UDg3EhTqd1UeLeIOgiQDBawG1gNt5W84bwQ1KbgLWgumI6D+qpO0fZKQWlrJaDldYkEiZECbbjQqGaXbR0uN3jUlOP4sWm6bgRvF7TeL3MC3omKzXF+YXDQYG5JidbafVW/DeB1DQzVAA5tNjnQYBcRLrfLHIqDVbBi1lIsSRUsjOmWXoy/GeFzUztaSHiHganKQWzHWFK4LVIfVp5cgkOiCACbRc/ugGFZ1GTI/V1DrYYubmactRsDNAJtz5iCqsodJHao5Kvp6vySpg2MRp0K9P4JxHv8OypuRDv5hY/ivKRjBLg7wkCYJ6xaPfyW77A4qaVRkzkeD6OH9WlYkWuJmMmjVJGpUjVodAVCEIASM0SpGaIBUhSoKA8d+1vs7Rp4ijUpsAfiC/M35S5mWHQNJLr8/rk+H4V1DLTF3EMbm33l3lYge62fbPG/eMc4zLaANOmNgf+o/zLhl8m9VmDT/zgqEjKBlkiLx8IPMlxPoiXsgnZluP6LZjcgy0wATofq487e6MLw6m1xcGy8/M6C73i3onKbCdf+ByUlrQBJ/58hurSWTzlsnD8YiUozEC5A+u3mptM2nWL2TDTyEfX8E/ToAxrYyJMX8t9VNjRzc5kZnj/AXFxcMsVX5u7DXA+ES6XtN7AGIueWqpDh3MwzXtFQZ3w12bwcspZmguEO8UbQvQOJcPLmGJzMDi0AlpmDItzFoWD4rUJoMYXuDAxhp0hkyt8ESX3cRMmImXXhVZpRZ6bhWSsik/Rxw/hzalZgPgz3AzB0gCTIAEbwN4WuwXBqVF002wRoczib6ySVm+zuF/ZsqUxLmEmqXEzuAxloAy3584stY52YAjSxnQxqJW9cUlllT/ANC2bliLMxx/hTRWfVbDBka3ww3NUMuJgRmIBBvquOG48NZleZykeKCbuIkk+npCexPH6Lm5MrnAuLqhggC8WPzTltE2A0VLUnMC1sZiMrIkuJjUTpvdRyeJaL9UHOnrZo3uDqte0OaQ4EWKm0W3gf8ACyPZ3iFanSdT7s1MpdlhwadZfM8p21grWUHWa65ETN5ixzGddVZjNNHBv4kqpfotKXF3splrCZnKALkQZcQBrABPJZbtH2gc2mWMIc9wAAJGYNM3I9feNV32k7QRTLWhz3hjvHENaWuDS6bZ4JE6gXnkspToVGAVg41O8k1HS5uYC0OcMpg7tB0jZRTljwdDj8Zyw5vCXhHo2E43mw1PLmyva18GJ5AE76AqI6pzN1X9muEF2EdTe4gjK1gY7xAOHekEt+GGWE7ahTfuTWB2bM5uUsIADrOA8MWuR8zjI2W8Za0VeTTieJs4quMWbnPm0D1JNvRcOa6x8OgzC8en91zgcMWsIIcyJy/DAvIzNi/1T1ZwOgtyW2OxWjZ8LXVlHxjDuHia7KI8Xpp9SPIrV/ZlimisWttnpXHVhkekEx/ZVOJp5m9RopvY0luNok6lz2//AJcqclhnouNcrIxaPVEjUqRq1OiKhCEAJGaJUjNEAqqu03GPu2EqVPmiGDm51m/18gVaOdC8o7d9qW4qq2lSM0qZJzbPdpI6C995PRDWTwsmeNYNEuNhck+dz7/VNNdNKXXJ8R8yZ/CyTitKaDx/AT/tv+Si4LFghoJu4N9REfktnp4KNa7Rci/whJ1gG+m3K+5U2lTDRb3Nz7qLhFLn+itQ8HneRnsx6m39BSCCYJDWi1hYdNXEk3UeidgnQC24tqJhs3tqR+OqlKqwSKTSBYCLkAyGmBcmNBsT1WH43gaX3NlUObnIjMJAeHOJhjDBDTHhmPCFcdpOLhlF9NjiKjwGyI8PPMZ8IcPDe/imNVmqnCHCl8rmyXB5zDbSSBIAJhvOVWseT0HCq6QUpPGR/GcVbTwjaFNps4B8nKXSczmywz4j5WCmM42cSO7ZR+Ud4HOMNtoco0kaTJWbp4Amq2nlM54IgtcLAlxm4GW8rdYKgGMaxsQ0AWEab+aV5kObZVTjCy/P/SFh+zzIIcZBMuGUAfytGzdhyVth8JTZ8DGtER4QB6LtnL6pxrMzhKmjCKONbyLbPLKPF8JdTqGrQHN7mmA3MPm0LidbaFdYAVG1smd1KnUaW5JMloY0l4zXbmdIDeXutRhMK0wCJEmecfqVCxuMpsdAd4e/YBYidmy0jlAkQCZO8KNwSejoU8iyVWGaXhXZ7D1KANZgdULg41HRnJBEQRoLARp0uuO0lenLWzP7Vri3UeCwgGwkyCFTniJbcb/moT8RcEGCN95vedjdbKtZyR2c9/H0xv7JHB64oNqhgyZntIkNa1pAjLTbGZ0kuuRIAgrnF4sucTOusaeagsqSCRN+epGk3SF/RSRjgpX8iVmEdklC5zJKjoWz0VYxbYhNl12ZxP8Anqf/AHmD3DgfqFAxuMDR+rzspHZKlOMoiQT3zSY2OpVG15Z6fgV9IJs9mSNShI1RnZFQhCAFy3RdLluiAw32lcfcwNw1N0F4l5GuXQNnabk9AvMWtyOM6U2kzJ0O/wCBWw7fYfLxF5PzMY4est/9VkcdizTBIEyHEnZsfDMc7hZX2U7JNyaI/GcQwjKyYc27wTlNx4dYM81y3DZW5SZykEHeNR5EJrBNbVBeymG02Wg3+I+KBe+X2lTsYyKjuoH4f2hYkvZtXLquqLDCcUa343AEQDtM6EcwfyKuqZBEi4/qsnhcI0+NsteJhwkkTYiNC08lKp8NqvYTUqljxIZ3MsEWMOnUk+wVmEtHH5dNcpecGobUDQXOOVouSdPdV2K7XNnuqEue+A0tG52aZmY1I+EGVHHDKTw0luaIMvLnu93Fc4rAFjXPoNaXZxUIP7wmSNmyC4ECBeVI2ytSqov9llV4f3haaji/LkEaMAYIADJOsA+Ik9VMqMi2wtZUzONUcwaS5jrCHgs1FpJEX2vdO4njNOk1xe9oyiSM1+gjqttJaIpxunLEsldh8IX4x9cukDwQDPwy2Okax1V5RYY2VVwl/wCwYYILvEZsZcS5x9yphrrEVhGnIk5T360TWuHspFPED1VQMRK6ZWPp6rZkEWW78XNgbctvZZPtJSdWrjunZalMNG/zOmbWAblknqp2O4h3VMvAzZdddDqbfRZ3AcYJdVc/4nm+YsY0AWDQJnTVQzl6Otw6p4dmDSM4k4taXgEEfG2YtbNlNwDr0XdSrmgA/Fy5bkKjPHHNo5i1pj4cjwW9PEYgLjsxiw7OHSHAixMkB1xF9Jn3RT9GLeI3F2NYNFngfqEjTOmn6suJ5LiQFJ2Ob8LZJbVhRsTiQPoo+IxuXcLPcVx76z+5w7S4wczgbnmByb1UVln0dPicH+U/BMwrTjKrstTu2UxYiCXOO4B2HP1Wx7D8ObTxlINn4nE3n5XSVScD4O2hhwHQKrru0MdLfRbf7P8Ahs1HVTpTGVv8zvi9h9VBjWWdGEu9ijB6RvQkalSNWp0xUIQgBIzRKkZogPNftXw7u+oubbNTqNJ38JaQR/vKyGGbDQDc7nmt59qbf/jn/uf+iwwUkEc3mSxpEPiWCOQ1KIOeQcnyuPOCQJGsqvweJmiS8+JrjM63Ph9IWk7yBEBVPF6HibWAu0EOtJLD/Q35wt5x9lPi8j+Ev8kbAV+Wl1csqiLmP1Cz9VmR0t+E3H65QrLD4oEfktYS9FjlU9l2ReU3AAeS7zTpvYqrFaYuRH6g9FGOPxAItSiTIl0kfvAkWnlG6n7HJ+Hs8plzWw7X08j2hzdIdBmND5qp4qaTcI5jYb4SGiNHM5kciJklSW4+bHXz+hWTxmOzBzKIe4tfMlpdMzLXBt3A9ZJi8KOUsLRd4tHd/k9I1PDcaatBjyMst0j0kdDqnX1LLGYXiVekJzOu4HK9pyy7QQ74RrZvJacGpALg24BgE2MetlvGwh5PE6yzlYJjcQF3ruq04B7nS5wZp4QM4PmTB9lx91ruDsz2NaNAyZPm59miNYkrEpM0r48G8dhqu77wTSpvOUO8Z1c4j/ptm0WknZV3GOC02WAD3C5BsNbAX0g3AvudUrMDJ/ZkCmASCRkJygEgbib68rprFU8rC50naJJMG82GlrQqrlk9DVT00no5wGHY6cjQwi7QACSIgSPPmNlLweG+7vOr5F3SAeZEb3UDhrmMe6BJixmInbz8rq1ZiGkxbMNRy9VlGlkZJtejuvx8tE5YHX6KvxPaNwbJJHQC/ldTy8TAILiNJ06k7KN/g1MuyuaXOFyT8OkyRqAjbEI1pZwQ+GiviycoyM3M3P8A9vyHutjwzhTMM2GmTAk2md77DoihRbTbla0NECwAHnoE9hqL6zxTptL3O0aL+pOwG5KkSxtlCyyVsusFol4DAPr1RTYJJ56ADUnkF6nwbhTcPRFNt4uTzJ1Ki9m+zzcLSizqjvjdz6DoFcLSTyy/x6FUt+QSNSpGrUtCoQhACRmiVIzRAZvt/wAIdXwZyDM+m4PAGpABDgOsGY6Lx84uOq+hYXmXbb7PHZnV8KMwJLn0YuJ1cznzy+3JZTwV7qe+zGU8bKV7iqo1IPKNlXY5jnVC4eIRpJGn1W7t0U48BynnwS2NLZYZIaYBIi2oHpzRTqlnUTtMhc0XS3wjKd5vdI2pOsjymPdQ53kv9cLDLOjigRqnWC2pI5GLeVlTswnJzh7fmE591e4R3zx/KGj6KaMijZRDOmM43EB78tMhzRZxJJbPLrbkrXhtQMAAGXoNPMKmxOBFMDunONQOBcJaecuc0i1pVhQbUgOkOBE5RAjyPzeSR87MWqDqSTNCHBwAdcTMHT1G6j4qg4MIw5a1wuA6S02Ph1soNDiA6+UGeWn5qyp1RF1OsHKkpQksldguPts2r+zIAu6WiTYxmiEmK4i6u7u6DS7UPMFo8s0iBzJ9E9X4c2pUaXkuDbgTYwZEtNlPFDLPduy5nFz7AySI1K1eXonhbVB9sbKzC4OSWkgtyZ5YfCOeURFzMRK6ZwQto5zJzCGiwDi4am5mBchOYilkqNzVTDvjbAawhoAi2kyAANbox9QmmXkukwGAgtyA2IDQdT1uq8oLB06+TKUkvTMu+kM2XK3wk3i5Ol+e/stbheHtbTYHNIcCHXMkSLiBEeWyoGju3scSJGXQAkTvN7ytNhMSx0kOzOkkgXMm5EACNVipJm/PnKKWBKzQBJaNDttqfNVXCnucX1H6uMgEg63v5QAFPxtRzoB8II8TdXRykWCu+yXY04ogkd3QabkWLo+Vv5nbzW8sZK9MG4uPtjPAOzlbGu8Phpg+KoRbyA+Z36K9T4H2epYWnlpC5+Jxu53mfy0UzB4RlJjWU2hrWiABoE+tW8l+uqNawgQhCwSgkalSNQCoQhACRmiVIzRAKhCEBBxXBaFT/Uo03z+8xpPuQqyp9n+AcZOGZ6SPoVoULGEZy0Zmp9nGAIj7u0dWueD75lS477HqDv8ARq1KfR0PH5H8V6AhMIZZ4pxb7JsXTvTyVgLgsdld/tfA/FZfF4OvSOStTdRdHzNI9QN19JQmMZw+nWYWVWNe07OAI/FZWjSUVJYZ88NcGtPh6kga85G5XeGcMgy6Rbey9L479ktN8uwtQ0j+47xM8gfib+PksVX7BY+hI7hz2jQsLXn2Bk+ykUyhZxG08FTUogkSNrEGI39Qn6TDA8Z8gAJ6GQfwXNXC1aZirSqM/mY4fUJGYkRqFtlFZ12JYJQpamSSIPxGPbT0UmnV9JuqbE13OjLLQOUgnlBH6Kd/xIsBNQ5haLQfXmtlNEEuLOWPv6LeqGxncBLRqYJG9p0vCh1MIalJ2czLXZQdG5hY2153UCpxh7yBTDReJfckm2gmNZlXbXDe611Mk62cdL7KDhvCH1Ja7MGtc3MSCJjLDACLeG9tFpMTixTbYBvQfnzSVMdAsp3ZrsnUx1TO6WUGm7t3c2s/rstcKCwSr5OVPMvBz2R7MPxtUudIotPiduf4W9eZ284XruGwzabGsY0Na0QANAAucFgmUqbadNoa1ogAJ9RnVhBQWECEIQ3BCEIASNSpGoBUIQgBIzRKuWaIDpCEIAQhCAEIQgBCEIARCEIBC1V2N7O4aqCKlCk6dZYJ9xdWSEBgeK/ZHQfJw9WpQPI/tGezvEPdY/F/ZPj2vuWV2bZXBvuHgR6L25CxgaPEqX2e4wNy/dRB/ip/icytsN9nGLOopU/N8/g1pXq6FsnjwQOiDeWZLgn2d0KUOrft3/xDwDyZv6ytW1gAgCANgukLBLGKisIEIQhsCEIQAhCEAJGpUjUAqEIQAmGaIQgOkIQgBCEIAQhCAEIQgBCEIAQhCAEIQgBCEIAQhCAEIQgBCEIAQhCAE43QIQgFQhCA/9k="/>
          <p:cNvSpPr>
            <a:spLocks noChangeAspect="1" noChangeArrowheads="1"/>
          </p:cNvSpPr>
          <p:nvPr/>
        </p:nvSpPr>
        <p:spPr bwMode="auto">
          <a:xfrm>
            <a:off x="63500" y="-1042988"/>
            <a:ext cx="2143125" cy="2143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4" name="Picture 12" descr="https://encrypted-tbn0.google.com/images?q=tbn:ANd9GcS34jN9RP5ClK3TLE0w9MyY3WSe82nN-42X19ErGfVpUqlgxHyT0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219" y="4638675"/>
            <a:ext cx="2466975" cy="184785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060"/>
            <a:ext cx="9144000" cy="100766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Mississippian Mound Builders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800 – 1500 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Cahokia is near St. Louis, MO</a:t>
            </a:r>
          </a:p>
          <a:p>
            <a:endParaRPr lang="en-US" dirty="0"/>
          </a:p>
        </p:txBody>
      </p:sp>
      <p:pic>
        <p:nvPicPr>
          <p:cNvPr id="6148" name="Picture 4" descr="https://encrypted-tbn2.google.com/images?q=tbn:ANd9GcT4gYoKx9lDJDD4CkN3NYKgZsyy9rjJishlChNL2DPvBtS4ceWE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155" y="3785368"/>
            <a:ext cx="3257645" cy="276783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6150" name="Picture 6" descr="https://encrypted-tbn2.google.com/images?q=tbn:ANd9GcRmjw1MgZla6H_MlBUKMCUb70qQIRW2Np-GxAWA3tDj977Km18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724" y="3193470"/>
            <a:ext cx="2968076" cy="343592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244" y="2666999"/>
            <a:ext cx="2606116" cy="2362201"/>
          </a:xfrm>
          <a:prstGeom prst="rect">
            <a:avLst/>
          </a:prstGeom>
          <a:ln w="76200">
            <a:solidFill>
              <a:srgbClr val="00FF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350048"/>
            <a:ext cx="2823292" cy="2028152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00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Iroquois Confederacy/5 Nations Confederacy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295400"/>
            <a:ext cx="67818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Mohawk, Oneida, Onondaga, Cayuga, Seneca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Lived in Longhouses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Matrilineal</a:t>
            </a:r>
          </a:p>
          <a:p>
            <a:endParaRPr lang="en-US" dirty="0"/>
          </a:p>
        </p:txBody>
      </p:sp>
      <p:sp>
        <p:nvSpPr>
          <p:cNvPr id="4098" name="AutoShape 2" descr="data:image/jpeg;base64,/9j/4AAQSkZJRgABAQAAAQABAAD/2wCEAAkGBhESERUUEhIWFRUWGCAXGRgYGBoXGRkeGR8dHR4dGyAaICYfHyAkHh8dIDMgJCcqLC0sGSAxNTAqNSY3LCkBCQoKDgwOGg8PGikcHBwsKSwpKSksKSkpKSkpLCkpKSkpKSkpKSkpKSkpKSwpLCwpKSksKSwsLCkpLCkpKSw1LP/AABEIAHgAqAMBIgACEQEDEQH/xAAcAAACAwEBAQEAAAAAAAAAAAAFBgADBAcBAgj/xABAEAACAQMDAgQDBgQDBwQDAAABAhEDEiEABDEiQQUTUWEGMnEUI0KBkaEHUsHwcpKxJGKiwtHh8RdTY4IzNDX/xAAYAQADAQEAAAAAAAAAAAAAAAAAAQIDBP/EAB4RAQEAAgMBAQEBAAAAAAAAAAABAhESITFBUQMy/9oADAMBAAIRAxEAPwDmvwvuGXc0wv4z5fv1cR7zHrp93O6lwSoAiQqAcAXC0G75REDiDmSRrmO2q2urHIVgxHqAQSP011Hb0/Mch1kopgkiISJg8ES3PAvJHtOUl9Ks9bZ7hVupVAqpTNfjpR0Z5VJ4PJnuSPoPKXw1VCuWpvfTrKrkm0IlW3rE4U9iSCCoU4GSxbisZUUqYLCSjjFqqJweY4GZJ9c6KeE+OVFVVKQMlUcgGZm7jBkzOInvOsuvqQrw7aU6W3qmpSpgrCXWsGZkUNcrXYuJUypHPrOsPiWwNWiXRGWsYuCgyQCQb5kdjP5+uidXxVmlJqEkgBgDyDElJFg6TIkxGTnWGvRCBvVg1zswFsrFgmOkDBJjhidLLWXUGipvlqEWM3SYCEYUm0kXQOSTknvd6YxKQkdcMMc9ntI+o6iCD2OO2mzc0L6N3mFhTa75gYChYYQJUn+WZiIjA0EfZtS62BvlQFGFIYQRPORdmZMn6lzEmGpQNU3BgQBNzYIiBA7xMxPp+tW5rJADxOT0tcvsBAnmSQTx31dR8OquoIFwb+bCgsCYyYmcLxJGORrDuty/UJAAbAkESIECRJiAAPQ601+q9XJWpwLSwiTPCrNvGJMSoknuSORG6hSUql1MLcI+7lqhtJnpui49Qg5Mrxqnw/wDcbpVFNKj9GGClgTyBMBRE8k8ST6ac/Dfg3c06bpX8lFeEphmNUgHlVC5yIOBi3mCYnLC2dHxt8I+2oU2okOiLcUYNLeYAIU28dJ/wkgEf4tEm3TW1KQRaTKFqA02gOQTdgllOTACgREeo07p/D81Hao7moClgTyYAGRGaswJbJj19Dqnw74acN93SuamWpM7pZC0ZBjqa6WAS4CDYBm03TwyHCgm5elbTZZCvDqjMLmBg1aiFe7GU4jDgYiAjbGm1MVMjzD000dFQjqAA/EssIySTafqr34x4Ju1oGsr+ebR12lmscdQVZJ7qcSQFEZBlQreN0Hp1Klal5jjoa1yBUYxJLASgULbIwS/GRFy2elxsC97smoV3V+lkh2NoPlXiVgKYEkhcgCSuFkDV3hXifk1rQJR4Um60yhPAMKOsAi5TieASND6rq4dyYfoCBR2Eji2AAoUTC8/i40KfdCYj0yD9ZifWR/l99VdUtHih40J/wD2zc7r0hApYQoOWFqA9rjBhiRIwVf4f85vu6hvSCxyDbhSjkyq2i4YB+Y4Ibp5/Q8TFwWIgAqygKwImJMAn5iIJ7ATHJjZ+P1FqmpuXewMGELfYATBgRnML1SBOG/DjcfsUcG2/wBlQUaFYsVYllqkBWDETFsYHPIyD24mlqr8RisWYGyHKK0XLIPOIIuE5yTAPaNTS7h7c+Gur/D/AIm521JishkgTgNZiJiDmMQfnJMGNcoGn34NqCptrAoL3HlrflKkAnmCGVPTJx0zrpoMnhe/pRYhBZgOkrKswmM+kEnn14jWMVvJ3IvcsWaGJMWFsQRDKQcGBH1MCSW08OZyWSiyMyWmzyyAWPUTMZJC9MqMkZiDp/8ATdqgCvUFNgT000VmAOTdUJXkGJhvWO2s9bTxt8Ad/vFQFmguCMFpAKQSoDCQqr1CcFie4x9+H7d6gKh0Qq3Q1pLFrQUAEgEqOMx+XL34R8EbTbmUoq1QSJYlpkRJxbJ7gAHq5EjRMHyz1VCrN0qoJZjk+p4jMQYgngarg1n86S9x8L7o0kSmWchh11GCGFHe4SJkkLH4ZOckk3wbf5YNdgQuVpgEm0khgxAXpJtiwc5kEaZa26QLNVlpqpANzKe8AH3MgZ9ffQ8/Fu3dnphiFRFd38usiKpOBMC5mPAhRDYmY0TGRXCRm2/wZsKPUdtRAEfeuSSbse0sTA7zPPqV8O8K2lMjyUFMt0ygtuPzQSolsLPJWB7xoBsPE13D1fs9nm0i1NajG1aILQ1t0lqrfiNoC3gBmAuYptPH9te6CurHboS8KQqLA6Q5JHAk5JPciINbPUEKu8qOwSHpyxzyYAJuOcCYWBkkmIAu1bU3BuCJTDkCHclVUfKYOZmWD2xx3mJXtv8AEu1FM7hqywVWobmCxcAVS3n8QxE9SjKgDXztvjnw+jtaTVqgV6ifaDT6mqF6n3nyrJBLNiYAhYgLh7Md2NSqKoDUmCrKT0mVW4AnqkM5AIBJhAJgkx97gPU27U3ABbpPXDdU8QCLoj25z6qyfFfiDO/l+GowpuQfvypZy9qyTTtLSqgCTgqYAOsS/wAS61RAa+xCIflK1VbgwxNwUAhDieTMwJhDZ02fiBZE8umIZQQS5GCZJAtngkxAmO2snivwttNwplVvNrlkFrOBIF2YYH+gzKAhY/8AVCkzg06NbBqghoyxVSGFsj5lYH0knPIK1P4jbRGW2qKhmapph2FMBTLnpMBntX6sDmMgs2558Tfw13tFnqIv2hMsSqhW6QCSUkkiRd0lp5j0R2pyCZ4iP3n6fh7fi9tdi8Y/iq6uW21LzqIgXf8A4zLXxhwDAKGDbBv7EQVqv/Enb1ar1N34bTqXwoMguFxKlrRcSQIYwe04ytMrjHP03ZAEGCpuB4KxNpUjIgk/nHMYI+czozAjzSSGDAEwyzeGPeJESflme2tu+3OwruCm3faLjrWoa8GcyhtAESREGV73QA9emaWJgj04IiRBnMhp+hHfSsTZoQ2vjBTYvSPYmxgp/G8tJ7yFEA4xPIgzQZXBRBbEHLTJJknifcDAjjuczQW2UDTz/DNdmz1F3d7RDIovKkAN5jMKYk2gIfSJwTGkadMvwDvbN0VMxWo1KED/AORSB/Y1S567Cnj5SjK0jQS5oVURCQjEWqeqLiFFxaPvBnMD68P8SqrTVaopUKLIWLgk5kKxJriWY1HEs68N65JShuHLAqhMJGLB8zUi3eItkeuCfQ6B+POClMmSKihYK4AqVqb5BHc0u+IPBnTbtu/2j1WNKrXcoCRCt5cSGphmNOCTeZGIWwd51h2+1pUTXrU2N9OnUam7s9SxEUIAAWi2aTAqwkws5Ua+N3t6tRSXHTUd+D8yNuaNRZPzAeXeMmf11rfalj5dsU73oWgqLLaqEQIjEM2ebYjMFUR8Ut39mWpIH3LVAloKln6vNILMykyARcMXd86sFRqe5VASGeqC8MZFOjQptUY5/E/3UxJn2xn3nha1a0u7sLanBYL1CBJEKTmYBOTJAGTftvKfcms/U1I1Ka8iCzqbQIg4h5MtLKe4hChmw2O2qbdKdZKdUWI7KYIve8ICPZTjiMxGrfsuzXb/AGdlXylqGymBy3ninKhu4b+40J8GWiaVEBMLVpqxIKKWSnuC2SBdaxBnsV0d8L2lBIdkp3DzGU2/KfMIgE8EN6ZBGq9JgX4R22729OqaSeYgFNW6gGC01ibT1CGUAxItjsdbNt8PUgWr0SErFqiIwW4hVd6eMwTYCAfQrdMHV3w3uaa7DYKTbelIcYlxyYGJN3pJ92E7vh+x6dJqjSWufm0QWEiEgYvAyMz76Ohp903g2honeIWmMy9EqB+U8fy+ulutvLaW0tBVvKWoryGturU1aRgGSQwnmwnmNFd1Z9moYCltzQeoTz1VlcycnIAAE9gMcaUFpxtata7qp7ZU5+VhupIIJMFekD2EccoCdE7tgx3L0WVadRwAjhoVSwZbWsViW+YrPST31ZW3VNvPpPT66dOiC63LJarUa0BpMAg5kyPbAxUXAV7NxUcilXDStNQ+FEDEgSpHP4Rx3nxRSqUadet9zSDVAbi7GpWZEtVFW3EAtMwoa4nGdOJpQ3PjCpTRM/N1QZUghZAH1ntHSCOc0vVp1GUwo6bZ4iTA9MgEGdebxYKkAYQMRAwT2M9x3+nsRrRt6ylrXAYZY9IEi0seI75nnvrSdsqHblwVIOLipHeAwP8AU2n0IOMaBJWJ57gD9oH+n9dH/E2Iq1AcFAp9Thlgn9Y/XQSmVFQSAVnIM5APsZ/TUZ+kr2tK5hiYIMdzkY/fU1dsdsGJBMYkZ/P3k8Y17rPoa2xxrd4NuLK9FrrbaqNJ4EMCSYzA9tY2OouqN+kdhvaiVKSmGFTzSSBHlhG8tRyZyJJ457aEGlV+5D0mCBttTBJW4lHqD90tc9wJx6e+D7y6jR3DEsX2tSq2TaGbrOD8okYHufXXp3dz0lWStKtTNxIyiUqxByO0LnvcDobqKfi1goOUNopK1rKRdFOo4Kgxz5Rz37d9baDlrzTqhfvyiyAwuemHVpmYJYEjv+caD7rfqfsxBANiUiDIE0xu1ggRhmAEflHE69rt1C8Olm4K5JWEVSFYzAm2BOSVXEaKbVUQi4sz233Ek4hqop9XAiyzHEk9jrVR3iW1gCGIZ3MAQt4eqZJwLUakvtj20DqVBU2dejdJJUQuWB3W4eUjm4LAA9bfprzxbc+WaiUoILbktAJgBN22SO1wpgD/AA+olfQ0/YKdWhSWp1Dz16Rg/MVIEZErcT6gH10TqeF0VAq1DFlItaGCUlJUybY/3vxMRcRGSNDN3vkppR6wW80SRJNzUtwYgZlmED+sanxd4xSPh1VKZF7U0RrezXojj0JBLGPVeMYrfQF/CKTBNqKQWymFuLB1lEQ2lJH8wEAz8wP4Z1j8Ap1G221aqxW50tWkLIUrePNLly8hAuLfnHtaQreKhVVEQsRSY4BNoURJjIECJJGcaG+G7j/Z6BCt00y69LgBfLQKCWxJhiBM8HME6QZfhzZ0Hois+agqUoYOwNxWkEHzW/QAeg7aTdqTV29cX2oKTY/Cs7nbsLR/mA5zOm7bOtI7LbBzcaq7mp2NtCmipI/3jTQjjicyNIe0Y/Zd0iDq+z0RJybqtWjI4iQSY7i3voTTJ4L8PMuzeqlU3tt64VWgAmoYHUflgopu7hoxOh3iXhm63bNXKOqUyQqkGABiYPDmDP1H10Z8f8QC0mVIuTbVIAPyqAlNYz/MQJ9Z51b4t8R09v4eEpOrPTYUwAwMiOrAM9ycdyPTVSlYQdjs5vUyJyx/zcdxyfrz215uNoy15ap0gxIHYAxP1AA99b08cR6/nFbA5c1BH4SJA+oH7j31duKFGpWhawdDBBUjECG5+nccxqur4yB/E94zkkqotWJAgsDUDi71YX2//UaX68zpg8Ttl4M2gAzzIcTMfTQ6nTDO0qx68QQJgnGQfUD/AM6nJNrBR9Zj9+/H/f8AsTRjxPaUaax5yvVv/B1IBB5fhjgCF47+upqCBWGvF19VUIJB7GP0xqoHRVx2D4Y+Itq/h60blNSntXBQ/wAyhyT6TAUjvBb30W8V2/kU3IcBVkqDAgU6KgyZAlpUARkkDXMPC6FQ7I1VL9FTy5AwFi5luBuBPmnEBcTN0a27vxfc1NrbWcMBUb5mY1lLZJa78PRAg4MyM6Vq+ejXQ8SFKjZSBqnpZAoVgKhta5+qVXzKnJEz6Ek6Z/EWI26LUksa8PYSLjbUBAtIMGBzgrMzOuObPctUNnmrSB7KjksYGEVByxRMSskKScYN/Dfxm9MilXfzaQqKQzFmKhTm3zDAVlkQQIvJJXuTITP9dD27CqKAJj72mxjg/fVKgP5iif31l8VrAbPdAr/74BHVBqFmkt6mVz7gZ40qbX4vG3mpTqiuhZKiobgyuablh1ARTD1Gi2eDgTJ0eN/GdA7eoiXF6lMYIBp3OEJPzXSFUrkTnIwYNr5wzb7YLS3FC0VBO+pKLjMrRoEll4MXPUBJnKtxEBg+IqSNSSmyC1q1NSBAHWSpYYi4M105gidc1o/Hl27p1a7E0adQ1QLFDgmk4/myLmPJMY+mmjxP4tpvT21RSSKlWBcIMWuoaJJIWpBMfip899Es0Usa/ELae2ZgLWbbVKrkSQbabQpk4BZg4iBNMfnp3HhhTbGpUquW8k9MgIBYW4InAFsq3A9c6CbrxNa2z3LWsttFKQD4kEJJgSQJcd5ys+gJfF+9ik4u+VKyxyV/2au2PU4Un6iYnTi6W/h/4fcVU3dVzVY7YOL4LKWpi23EKAojGRHtla2W3p/ZNyVYAlNvMEyJrIRiZAXj8iOTh4227AVFEH7hxzIIp0o789U4MA850o7KtQPh9cEQf9m808SPNiOIgAXQJyZ7arpFgl4mm1NHdeSFJFFKF9ylmLbikCXObpNuSf0Bxk+I9pRgRTpLURL6lnlwheowINgtkiw449jyR8W320q0dx5KKlO+gs22G01qc3SJ/CxM/uNV/FlKgKe5aktNVApp0gABYLNgDmY+v5aIKVEVocm0CnP+LqvH55HPa7PzRrapWkVkqpkoVOCCGIiPT/o0jp1TU2VP7NTrs6G+o9OC0mVglmxMENzMydUVq6GqCpVmZrgZBiSSZ789+f11crKqN+ktUMjJXI9AWn9Pz+usvi9UR0i35bgGGWIN3yqJznMkTBnV1YMQ5IjqUnnhi8/6jWav4JuGINhh3IXI9e4MWgjIJgEZB9JyTQo1STJk/wB/3+uponR8IMqAy3EwbuhU4iSwuJjJhSAIideaz2W1HjFApXqoxuKuwJ9TMk/+Memh+mL438L+z72ql9/D3EATeJnGO/bS4dHxoNeBeP1aCuiklKgIamWPlkmACyjDRHf0Gq6W78xwapd1uLMC0k3G5ongseTzmdDE9pPr/f8AfGtxYNLBVGIIUcHBkDkcZPvpJrfszLhWNRFpAkeUFFUtOACBlzjPICkj5YI0VgW6hKxgLCj2+XA9SB3GeTr4XcmZDMI4IwcgjkeokfQnVUSOMDmPf+/3OnoNJ3IgAczz29f6/wBnU87gHGZNsA/r/wBdY1PPrq9ipUHIbjnBH6TP59xx3C020KRqsqJlmhRIj3zA/wCI/njjRtNw1Kqi1kKhWCsrXpMdVrFeqJzjPBHroXTeAeT9PzBnV93mtD1ADIFxJj2JMHHv7akOmV/Ha252VUtT2xC06dFnBqvXUsylC3mGYa0Ny56VkTwd+w0m8Oqu+0NOqlOwM7g+YGSw1LxAN6vknMnk65f4D4W7MqtUFKnUqojMzIASWw0OepQATPGBJB11j4h//nPS+0HcBwqCpCiR5tKmQfLwcseo5Pvpytce2faeF00G2YU06NsUqF5LddK+Utkgt1XHHzY50jFlGx3gUfJUooB3AD1IwJ9P2j310nxxzLtIUJTcKAQLyaZkkHi3An68ATrndIr9i3DYWa1GcAA2s+T9cknOrlXRfeblDtKriJatSUmOplVqohjywgR+2lv4g3e5O3q1arhhVhCP0iPpOP8AD9dNPjO3I2tBIhjUo02gyZtrOTgwTMHHtPGhP8Q2pp4Xs6a23O3mMRzEGB9Mj8x7afxFcyLmNFPhmhfX/wAKlv6D9yP10KOj/wAHU5eqcRYAZ93Df8mlj6gT3+Lx7L/zHP6fvo54l4A4pKzOCCotmDPmANaxCB4gMoHUcKJCgkAPEn6XMzxx9H/v9NMPjHxIUp0wplgOprUJA8vy7YAi0dQIbMMPXUf1tlmk5R5T8NpeWjErfUBqGqtNVqgApPkAhSArAIMdPUyrIx7oJsN5Vq1S+32pAp0wvQX6Zhb2sgu0En35IgamsbU8V38WdrbvFaIvoqc/7pZMf5dIx10j+L21IbbPnKukc/KVb/n1zcjW2Pi49p8/Ua3WnzAFZQZAPCqCO/AWBJzxhj76wDRzwoUr6hYootJQPdBYEQGKkY555t4PBKdTxvwWnSWjbVL+arPlSlqgwhZTJBZZYjIGACTOhdJDcV5JgADMniPWfbRzxTxI7kqalRWq9KyVCSGiFLAhYTIm1QJPIyACvmSSInjBkDH/ABAfvolJ7uNuykBhBIBjuPQEcg+2vsfdsIKtjtkZwRnnHceo/L6r1hdOWaSSzE9Uj0ORA/M/prMkH9P7/aToNur7y5QCq4FoPeMc/QdMmcE+0X7Ap5iyl6yLpAPODHbmYnn01hfnpgwOwiYGTk84P6a07GoAwKuabAhgTccrkDpUmZ7xGdKkOV/BC1OmUe9rxQS4W3XC6A2OlXDLJAmZwBA6P4zslp7Q1kq1FjyaS05QpTBrUmAQWyAtpABJEczrJ4L8L0Wo0rXWqBUNUEqyXNBQrjMTdiJHEYwc33gqvtjRpNgvTOQWH3L3N9Z+WJjEamZyNcbGLxD4dZDVqPuHYrRqC0hbVBxgxPy/rJiBgJr0QdluAD0itREf5sk4I/7H6jpPi+0NWnWROm+kyAXYuuW2e8EA/ofWSqUPhTcjZV6NlM1Klam4+8EWpk84HPfnPtNTPEXKB9Fdw9GkTVY1G3RZahCSPJpAYAFsC6eDEe2l/wDiBtlpUtvTAWRdcw/FEkE/k8flpz3Hw/uvJo0UCqV8y9gw6fNNOSJkHpVhAPczpa+PPhXe1KpenQZ6a4BUgmIUTAM8jjsLfQ6rnE2zTnM6ZPhYBUdpHU6pB4gCTP8AmOgFSiVMMLSOQcEfrpn+Htk70AtGk1R2cyFz3ABJ4AMcn305U7fFZjVNigxksQOOpuTwB1cnGnjw/wAY8MqKErWU6qqKbGooKmwKDBBgrI/b89VfC/wLUos53e2p1KbWsOsMeYZGCyTIhpmFK9ycatr8MbZduwOwVq5Nsmq7KlwBBVgtuMmDIFssRdGsc7MvUim28Q2joyUt0iKSMBkpfLaJyAScckk9gY1NLTfw2rlRaQTE2uOD6XqbT3MwIgA8zqay4T9Lk+/4sG7bUD382BxgMjz6d0HbXKm1NTW/8/8AKsfHmtuy3Hl1Uc5gh8GDgyIwe49O57xqamqMR3VYGpUNamyzaSt5uDsuKjFhJiS0SBJjjQikwnqE+wxmR7egj89TU0p4Qkux86pbaKXF0ixaQLHkFiSqyBPMRieaU29HylBb7wkFjB6PmwIm5T0MWGQcR09U1NAVbrbqqoQxLMJZSjLbIBXLCGBBmR+8jX3tvDy09dMQt2WGZUmB6tgi31gTmdTU06HSPCv4nUAqIdvUUIqqesVFVQAksYBKjp/zRiBcxt8VbQOiCqrNU+UIb+SImBgkz0n3OpqayyxkSKrXA4BM5mRA5z/qdW/aDgwRHPfM8Zzx3jU1NZUVlffOWMDif9OPUd/Xj315T3DtwY57fXvj3/L66mpo2l9Puqx/m4xblT7HOMT+3rqrzauMkcY9ME/XiJ+mpqaNk+RuHmLifaBMTnXo8WP4pxiTj88DB/pr3U0pRtZT8Rnuf8UgSfTPf/rxqampp8qH/9k="/>
          <p:cNvSpPr>
            <a:spLocks noChangeAspect="1" noChangeArrowheads="1"/>
          </p:cNvSpPr>
          <p:nvPr/>
        </p:nvSpPr>
        <p:spPr bwMode="auto">
          <a:xfrm>
            <a:off x="63500" y="-561975"/>
            <a:ext cx="16002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https://encrypted-tbn2.google.com/images?q=tbn:ANd9GcQ4Yr-s_LBM1OrQ1mISxiumUeZTydS9TlGY0g6hlIPeDsfULDAoK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372" y="3796894"/>
            <a:ext cx="3200400" cy="2796381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  <p:pic>
        <p:nvPicPr>
          <p:cNvPr id="4102" name="Picture 6" descr="https://encrypted-tbn2.google.com/images?q=tbn:ANd9GcShZ8lNMqMlENlcN_TyGS0lDFu0Hu5glx_hkWVz_-IuKum1VZXtH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8400" y="2268537"/>
            <a:ext cx="2209800" cy="2851944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395" y="4672922"/>
            <a:ext cx="2563504" cy="192262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4104" name="Picture 8" descr="https://encrypted-tbn3.google.com/images?q=tbn:ANd9GcQO8j2y4_eq909nHaII_wMQqgCponR2xv4wQWcmLC4JPpfBD_32k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2147" y="1941909"/>
            <a:ext cx="2171700" cy="3505200"/>
          </a:xfrm>
          <a:prstGeom prst="rect">
            <a:avLst/>
          </a:prstGeom>
          <a:noFill/>
          <a:ln w="76200">
            <a:solidFill>
              <a:srgbClr val="00FF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/>
              <a:t>Demographics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At 1492 = 50 million people in North America, Mesoamerica, &amp; South America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Estimates vary = 1/5 along Pacific Coast, ¼ in Southwest, 1/3 East of Mississippi River, ¼ in Great Plains, Great Basin &amp; Arctic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192</Words>
  <Application>Microsoft Office PowerPoint</Application>
  <PresentationFormat>On-screen Show (4:3)</PresentationFormat>
  <Paragraphs>45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Pre-Columbian North America</vt:lpstr>
      <vt:lpstr>Ancient America</vt:lpstr>
      <vt:lpstr>Historical Sources for Ancient America</vt:lpstr>
      <vt:lpstr>Pangea</vt:lpstr>
      <vt:lpstr>PowerPoint Presentation</vt:lpstr>
      <vt:lpstr>Bering Strait</vt:lpstr>
      <vt:lpstr>A Turning Point</vt:lpstr>
      <vt:lpstr>Agriculture in Mesoamerica</vt:lpstr>
      <vt:lpstr>The Anasazi</vt:lpstr>
      <vt:lpstr>Mississippian Mound Builders</vt:lpstr>
      <vt:lpstr>Iroquois Confederacy/5 Nations Confederacy</vt:lpstr>
      <vt:lpstr>Demographics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Pre-Columbian America</dc:title>
  <dc:creator>sabrina</dc:creator>
  <cp:lastModifiedBy>Sabrina Sanchez</cp:lastModifiedBy>
  <cp:revision>11</cp:revision>
  <dcterms:created xsi:type="dcterms:W3CDTF">2012-07-06T05:00:30Z</dcterms:created>
  <dcterms:modified xsi:type="dcterms:W3CDTF">2014-04-08T04:26:31Z</dcterms:modified>
</cp:coreProperties>
</file>