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63" r:id="rId3"/>
    <p:sldId id="257" r:id="rId4"/>
    <p:sldId id="258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0045"/>
    <a:srgbClr val="00FF00"/>
    <a:srgbClr val="660033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6" d="100"/>
          <a:sy n="36" d="100"/>
        </p:scale>
        <p:origin x="60" y="7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C6E980-F400-4871-B6BA-2D70F26D801A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6B74BC-0B74-4E1F-8627-3DF0D8314C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755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B74BC-0B74-4E1F-8627-3DF0D8314CD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921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B74BC-0B74-4E1F-8627-3DF0D8314CD1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8709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B74BC-0B74-4E1F-8627-3DF0D8314CD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186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B74BC-0B74-4E1F-8627-3DF0D8314CD1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5488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B74BC-0B74-4E1F-8627-3DF0D8314CD1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7963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B74BC-0B74-4E1F-8627-3DF0D8314CD1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485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B74BC-0B74-4E1F-8627-3DF0D8314CD1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556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F1058-9D29-470A-8290-DA88E6D05D77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CD261-C1E1-461F-812B-90BCC4897A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F1058-9D29-470A-8290-DA88E6D05D77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CD261-C1E1-461F-812B-90BCC4897A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F1058-9D29-470A-8290-DA88E6D05D77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CD261-C1E1-461F-812B-90BCC4897A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F1058-9D29-470A-8290-DA88E6D05D77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CD261-C1E1-461F-812B-90BCC4897A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F1058-9D29-470A-8290-DA88E6D05D77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CD261-C1E1-461F-812B-90BCC4897A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F1058-9D29-470A-8290-DA88E6D05D77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CD261-C1E1-461F-812B-90BCC4897A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F1058-9D29-470A-8290-DA88E6D05D77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CD261-C1E1-461F-812B-90BCC4897A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F1058-9D29-470A-8290-DA88E6D05D77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CD261-C1E1-461F-812B-90BCC4897A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F1058-9D29-470A-8290-DA88E6D05D77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CD261-C1E1-461F-812B-90BCC4897A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F1058-9D29-470A-8290-DA88E6D05D77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CD261-C1E1-461F-812B-90BCC4897A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F1058-9D29-470A-8290-DA88E6D05D77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CD261-C1E1-461F-812B-90BCC4897A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4F1058-9D29-470A-8290-DA88E6D05D77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0CD261-C1E1-461F-812B-90BCC4897A1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990600"/>
          </a:xfrm>
          <a:solidFill>
            <a:srgbClr val="8A0045"/>
          </a:solidFill>
        </p:spPr>
        <p:txBody>
          <a:bodyPr>
            <a:noAutofit/>
          </a:bodyPr>
          <a:lstStyle/>
          <a:p>
            <a:r>
              <a:rPr lang="en-US" sz="4800" b="1" dirty="0" smtClean="0">
                <a:solidFill>
                  <a:srgbClr val="FFFF00"/>
                </a:solidFill>
              </a:rPr>
              <a:t>Life in the Chesapeake</a:t>
            </a:r>
            <a:endParaRPr lang="en-US" sz="4800" b="1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" y="6216134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C000"/>
                </a:solidFill>
              </a:rPr>
              <a:t>Tobacco plantation in Virginia</a:t>
            </a:r>
            <a:endParaRPr lang="en-US" b="1" dirty="0">
              <a:solidFill>
                <a:srgbClr val="FFC000"/>
              </a:solidFill>
            </a:endParaRPr>
          </a:p>
        </p:txBody>
      </p:sp>
      <p:pic>
        <p:nvPicPr>
          <p:cNvPr id="2050" name="Picture 2" descr="C:\Users\sabrina\Desktop\146 pictures\146 powerpoint images00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524000"/>
            <a:ext cx="8305800" cy="4343400"/>
          </a:xfrm>
          <a:prstGeom prst="rect">
            <a:avLst/>
          </a:prstGeom>
          <a:noFill/>
          <a:ln w="76200">
            <a:solidFill>
              <a:srgbClr val="00FF00"/>
            </a:solidFill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sabrina\Desktop\146 pictures\146 powerpoint images00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609600"/>
            <a:ext cx="7924800" cy="5791200"/>
          </a:xfrm>
          <a:prstGeom prst="rect">
            <a:avLst/>
          </a:prstGeom>
          <a:solidFill>
            <a:srgbClr val="FFFF00"/>
          </a:solidFill>
          <a:ln w="76200">
            <a:solidFill>
              <a:srgbClr val="00FF00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8A0045"/>
          </a:soli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</a:rPr>
              <a:t>Tobacco in Virginia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1066800"/>
            <a:ext cx="3276600" cy="5791200"/>
          </a:xfrm>
        </p:spPr>
        <p:txBody>
          <a:bodyPr>
            <a:normAutofit lnSpcReduction="10000"/>
          </a:bodyPr>
          <a:lstStyle/>
          <a:p>
            <a:r>
              <a:rPr lang="en-US" sz="3000" b="1" dirty="0" smtClean="0">
                <a:solidFill>
                  <a:srgbClr val="FFFF00"/>
                </a:solidFill>
              </a:rPr>
              <a:t>John Rolfe introduced tobacco</a:t>
            </a:r>
          </a:p>
          <a:p>
            <a:r>
              <a:rPr lang="en-US" sz="3000" b="1" dirty="0">
                <a:solidFill>
                  <a:srgbClr val="FFFF00"/>
                </a:solidFill>
              </a:rPr>
              <a:t>R</a:t>
            </a:r>
            <a:r>
              <a:rPr lang="en-US" sz="3000" b="1" dirty="0" smtClean="0">
                <a:solidFill>
                  <a:srgbClr val="FFFF00"/>
                </a:solidFill>
              </a:rPr>
              <a:t>ole of wife Pocahontas</a:t>
            </a:r>
          </a:p>
          <a:p>
            <a:r>
              <a:rPr lang="en-US" sz="3000" b="1" dirty="0" smtClean="0">
                <a:solidFill>
                  <a:srgbClr val="FFFF00"/>
                </a:solidFill>
              </a:rPr>
              <a:t>Tobacco used for pleasure and medicine in England</a:t>
            </a:r>
          </a:p>
          <a:p>
            <a:r>
              <a:rPr lang="en-US" sz="3000" b="1" dirty="0" smtClean="0">
                <a:solidFill>
                  <a:srgbClr val="FFFF00"/>
                </a:solidFill>
              </a:rPr>
              <a:t>Economic salvation for Virginia</a:t>
            </a:r>
          </a:p>
          <a:p>
            <a:pPr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2050" name="Picture 2" descr="C:\Users\sabrina\Desktop\146 pictures\146 powerpoint images00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219200"/>
            <a:ext cx="4876800" cy="5257800"/>
          </a:xfrm>
          <a:prstGeom prst="rect">
            <a:avLst/>
          </a:prstGeom>
          <a:noFill/>
          <a:ln w="76200">
            <a:solidFill>
              <a:srgbClr val="00FF00"/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8A0045"/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What can the year 1619 tell us?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3733800" cy="5410200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1</a:t>
            </a:r>
            <a:r>
              <a:rPr lang="en-US" b="1" baseline="30000" dirty="0" smtClean="0">
                <a:solidFill>
                  <a:srgbClr val="FFFF00"/>
                </a:solidFill>
              </a:rPr>
              <a:t>st</a:t>
            </a:r>
            <a:r>
              <a:rPr lang="en-US" b="1" dirty="0" smtClean="0">
                <a:solidFill>
                  <a:srgbClr val="FFFF00"/>
                </a:solidFill>
              </a:rPr>
              <a:t> Legislature set up in Virginia</a:t>
            </a:r>
          </a:p>
          <a:p>
            <a:pPr>
              <a:buNone/>
            </a:pPr>
            <a:endParaRPr lang="en-US" b="1" dirty="0" smtClean="0">
              <a:solidFill>
                <a:srgbClr val="FFFF00"/>
              </a:solidFill>
            </a:endParaRPr>
          </a:p>
          <a:p>
            <a:r>
              <a:rPr lang="en-US" b="1" dirty="0" smtClean="0">
                <a:solidFill>
                  <a:srgbClr val="FFFF00"/>
                </a:solidFill>
              </a:rPr>
              <a:t>90 women sent to Jamestown &amp; sold for 120 pounds of tobacco</a:t>
            </a:r>
          </a:p>
          <a:p>
            <a:pPr>
              <a:buNone/>
            </a:pPr>
            <a:endParaRPr lang="en-US" b="1" dirty="0" smtClean="0">
              <a:solidFill>
                <a:srgbClr val="FFFF00"/>
              </a:solidFill>
            </a:endParaRPr>
          </a:p>
          <a:p>
            <a:r>
              <a:rPr lang="en-US" b="1" dirty="0" smtClean="0">
                <a:solidFill>
                  <a:srgbClr val="FFFF00"/>
                </a:solidFill>
              </a:rPr>
              <a:t>1621 = Women sold for 150 pounds of tobacco</a:t>
            </a:r>
          </a:p>
          <a:p>
            <a:pPr>
              <a:buNone/>
            </a:pPr>
            <a:endParaRPr lang="en-US" b="1" dirty="0" smtClean="0">
              <a:solidFill>
                <a:srgbClr val="FFFF00"/>
              </a:solidFill>
            </a:endParaRPr>
          </a:p>
          <a:p>
            <a:r>
              <a:rPr lang="en-US" b="1" dirty="0" smtClean="0">
                <a:solidFill>
                  <a:srgbClr val="FFFF00"/>
                </a:solidFill>
              </a:rPr>
              <a:t>20 African slaves arrived in North America</a:t>
            </a:r>
            <a:endParaRPr lang="en-US" b="1" dirty="0">
              <a:solidFill>
                <a:srgbClr val="FFFF00"/>
              </a:solidFill>
            </a:endParaRPr>
          </a:p>
        </p:txBody>
      </p:sp>
      <p:pic>
        <p:nvPicPr>
          <p:cNvPr id="1026" name="Picture 2" descr="C:\Users\sabrina\Desktop\146 pictures\146 powerpoint images004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1219200"/>
            <a:ext cx="4072128" cy="5332476"/>
          </a:xfrm>
          <a:prstGeom prst="rect">
            <a:avLst/>
          </a:prstGeom>
          <a:noFill/>
          <a:ln w="76200">
            <a:solidFill>
              <a:srgbClr val="00FF00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12" y="0"/>
            <a:ext cx="9140588" cy="1066800"/>
          </a:xfrm>
          <a:solidFill>
            <a:srgbClr val="8A0045"/>
          </a:solidFill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Maryland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2895600" cy="4754563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Proprietary colony for Lord Baltimore &amp; family</a:t>
            </a:r>
          </a:p>
          <a:p>
            <a:pPr>
              <a:buNone/>
            </a:pPr>
            <a:endParaRPr lang="en-US" b="1" dirty="0" smtClean="0">
              <a:solidFill>
                <a:srgbClr val="FFFF00"/>
              </a:solidFill>
            </a:endParaRPr>
          </a:p>
          <a:p>
            <a:r>
              <a:rPr lang="en-US" b="1" dirty="0" smtClean="0">
                <a:solidFill>
                  <a:srgbClr val="FFFF00"/>
                </a:solidFill>
              </a:rPr>
              <a:t>Designed as a Catholic refuge</a:t>
            </a:r>
            <a:endParaRPr lang="en-US" b="1" dirty="0">
              <a:solidFill>
                <a:srgbClr val="FFFF00"/>
              </a:solidFill>
            </a:endParaRPr>
          </a:p>
        </p:txBody>
      </p:sp>
      <p:pic>
        <p:nvPicPr>
          <p:cNvPr id="3075" name="Picture 3" descr="C:\Users\sabrina\Desktop\146 pictures\146 powerpoint images004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8600" y="1447800"/>
            <a:ext cx="4747260" cy="4800600"/>
          </a:xfrm>
          <a:prstGeom prst="rect">
            <a:avLst/>
          </a:prstGeom>
          <a:noFill/>
          <a:ln w="76200">
            <a:solidFill>
              <a:srgbClr val="00FF00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5257800" y="6400800"/>
            <a:ext cx="2359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Early map of Maryland</a:t>
            </a:r>
            <a:endParaRPr lang="en-US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  <a:solidFill>
            <a:srgbClr val="8A0045"/>
          </a:solidFill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Indentured Servants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1219200"/>
            <a:ext cx="3581400" cy="5638800"/>
          </a:xfrm>
        </p:spPr>
        <p:txBody>
          <a:bodyPr>
            <a:normAutofit fontScale="92500"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3 – 7 years of work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Not allowed to marry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1600 = 1,500 – 2,000 arrived in Virginia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Mostly men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 Some </a:t>
            </a:r>
            <a:r>
              <a:rPr lang="en-US" b="1" dirty="0" smtClean="0">
                <a:solidFill>
                  <a:srgbClr val="FFFF00"/>
                </a:solidFill>
              </a:rPr>
              <a:t>women, Irish families, </a:t>
            </a:r>
            <a:r>
              <a:rPr lang="en-US" b="1" dirty="0" smtClean="0">
                <a:solidFill>
                  <a:srgbClr val="FFFF00"/>
                </a:solidFill>
              </a:rPr>
              <a:t>&amp; American orphans</a:t>
            </a:r>
          </a:p>
        </p:txBody>
      </p:sp>
      <p:pic>
        <p:nvPicPr>
          <p:cNvPr id="4098" name="Picture 2" descr="C:\Users\sabrina\Desktop\146 pictures\146 powerpoint images007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524000"/>
            <a:ext cx="3962400" cy="4876800"/>
          </a:xfrm>
          <a:prstGeom prst="rect">
            <a:avLst/>
          </a:prstGeom>
          <a:noFill/>
          <a:ln w="76200">
            <a:solidFill>
              <a:srgbClr val="00FF00"/>
            </a:solidFill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8A0045"/>
          </a:solidFill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Convict Labor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3581400" cy="5334000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50,000 convicts arrived after 1718</a:t>
            </a:r>
          </a:p>
          <a:p>
            <a:pPr>
              <a:buNone/>
            </a:pPr>
            <a:endParaRPr lang="en-US" b="1" dirty="0" smtClean="0">
              <a:solidFill>
                <a:srgbClr val="FFFF00"/>
              </a:solidFill>
            </a:endParaRPr>
          </a:p>
          <a:p>
            <a:r>
              <a:rPr lang="en-US" b="1" dirty="0" smtClean="0">
                <a:solidFill>
                  <a:srgbClr val="FFFF00"/>
                </a:solidFill>
              </a:rPr>
              <a:t>Most went to the Chesapeake  &amp; Georgia</a:t>
            </a:r>
          </a:p>
          <a:p>
            <a:pPr>
              <a:buNone/>
            </a:pPr>
            <a:endParaRPr lang="en-US" b="1" dirty="0" smtClean="0">
              <a:solidFill>
                <a:srgbClr val="FFFF00"/>
              </a:solidFill>
            </a:endParaRPr>
          </a:p>
          <a:p>
            <a:r>
              <a:rPr lang="en-US" b="1" dirty="0" smtClean="0">
                <a:solidFill>
                  <a:srgbClr val="FFFF00"/>
                </a:solidFill>
              </a:rPr>
              <a:t>Property crime</a:t>
            </a:r>
          </a:p>
          <a:p>
            <a:pPr>
              <a:buNone/>
            </a:pPr>
            <a:endParaRPr lang="en-US" b="1" dirty="0" smtClean="0">
              <a:solidFill>
                <a:srgbClr val="FFFF00"/>
              </a:solidFill>
            </a:endParaRPr>
          </a:p>
          <a:p>
            <a:r>
              <a:rPr lang="en-US" b="1" dirty="0" smtClean="0">
                <a:solidFill>
                  <a:srgbClr val="FFFF00"/>
                </a:solidFill>
              </a:rPr>
              <a:t>Did not receive benefits after servitude</a:t>
            </a:r>
            <a:endParaRPr lang="en-US" b="1" dirty="0">
              <a:solidFill>
                <a:srgbClr val="FFFF00"/>
              </a:solidFill>
            </a:endParaRPr>
          </a:p>
        </p:txBody>
      </p:sp>
      <p:pic>
        <p:nvPicPr>
          <p:cNvPr id="1026" name="Picture 2" descr="C:\Users\sabrina\Desktop\146 pictures\146 powerpoint images00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1371600"/>
            <a:ext cx="4114800" cy="5029200"/>
          </a:xfrm>
          <a:prstGeom prst="rect">
            <a:avLst/>
          </a:prstGeom>
          <a:noFill/>
          <a:ln w="76200">
            <a:solidFill>
              <a:srgbClr val="00FF00"/>
            </a:solidFill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151</Words>
  <Application>Microsoft Office PowerPoint</Application>
  <PresentationFormat>On-screen Show (4:3)</PresentationFormat>
  <Paragraphs>41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Life in the Chesapeake</vt:lpstr>
      <vt:lpstr>PowerPoint Presentation</vt:lpstr>
      <vt:lpstr>Tobacco in Virginia</vt:lpstr>
      <vt:lpstr>What can the year 1619 tell us?</vt:lpstr>
      <vt:lpstr>Maryland</vt:lpstr>
      <vt:lpstr>Indentured Servants</vt:lpstr>
      <vt:lpstr>Convict Labor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Life in the Chesapeake:  Virginia &amp; Maryland</dc:title>
  <dc:creator>sabrina</dc:creator>
  <cp:lastModifiedBy>Sabrina Sanchez</cp:lastModifiedBy>
  <cp:revision>9</cp:revision>
  <dcterms:created xsi:type="dcterms:W3CDTF">2012-08-12T22:36:20Z</dcterms:created>
  <dcterms:modified xsi:type="dcterms:W3CDTF">2014-07-09T21:53:13Z</dcterms:modified>
</cp:coreProperties>
</file>