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A02DF7-9321-40AC-9D21-F66B104113A6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FC68C9-391E-4F9E-BD97-5CC469ED30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996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FC68C9-391E-4F9E-BD97-5CC469ED307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34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FC68C9-391E-4F9E-BD97-5CC469ED307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463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FC68C9-391E-4F9E-BD97-5CC469ED307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825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FC68C9-391E-4F9E-BD97-5CC469ED307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5209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DDA81-EB1A-4646-9E74-6CDE8E90A94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347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FC68C9-391E-4F9E-BD97-5CC469ED307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58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FC68C9-391E-4F9E-BD97-5CC469ED307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3251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FC68C9-391E-4F9E-BD97-5CC469ED307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0108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FC68C9-391E-4F9E-BD97-5CC469ED307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6599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FC68C9-391E-4F9E-BD97-5CC469ED307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0702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FC68C9-391E-4F9E-BD97-5CC469ED307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331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FC68C9-391E-4F9E-BD97-5CC469ED307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9707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FC68C9-391E-4F9E-BD97-5CC469ED307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442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543C6-9BF5-45A6-88FC-1AC5F876D558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A30E2-439C-4096-8441-6DF19FD8B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543C6-9BF5-45A6-88FC-1AC5F876D558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A30E2-439C-4096-8441-6DF19FD8B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543C6-9BF5-45A6-88FC-1AC5F876D558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A30E2-439C-4096-8441-6DF19FD8B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543C6-9BF5-45A6-88FC-1AC5F876D558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A30E2-439C-4096-8441-6DF19FD8B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543C6-9BF5-45A6-88FC-1AC5F876D558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A30E2-439C-4096-8441-6DF19FD8B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543C6-9BF5-45A6-88FC-1AC5F876D558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A30E2-439C-4096-8441-6DF19FD8B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543C6-9BF5-45A6-88FC-1AC5F876D558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A30E2-439C-4096-8441-6DF19FD8B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543C6-9BF5-45A6-88FC-1AC5F876D558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A30E2-439C-4096-8441-6DF19FD8B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543C6-9BF5-45A6-88FC-1AC5F876D558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A30E2-439C-4096-8441-6DF19FD8B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543C6-9BF5-45A6-88FC-1AC5F876D558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A30E2-439C-4096-8441-6DF19FD8B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543C6-9BF5-45A6-88FC-1AC5F876D558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A30E2-439C-4096-8441-6DF19FD8B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543C6-9BF5-45A6-88FC-1AC5F876D558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A30E2-439C-4096-8441-6DF19FD8B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jJpsKcK0udg?rel=0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0668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en-US" sz="5400" b="1" dirty="0" smtClean="0">
                <a:solidFill>
                  <a:srgbClr val="002060"/>
                </a:solidFill>
              </a:rPr>
              <a:t>New England</a:t>
            </a:r>
            <a:endParaRPr lang="en-US" sz="5400" b="1" dirty="0">
              <a:solidFill>
                <a:srgbClr val="002060"/>
              </a:solidFill>
            </a:endParaRPr>
          </a:p>
        </p:txBody>
      </p:sp>
      <p:pic>
        <p:nvPicPr>
          <p:cNvPr id="6146" name="Picture 2" descr="C:\Users\sabrina\Desktop\146 pictures\146 powerpoint images00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676400"/>
            <a:ext cx="8001000" cy="46482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2060"/>
                </a:solidFill>
              </a:rPr>
              <a:t>Early New England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0" y="1295400"/>
            <a:ext cx="37338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Virginia Company of Plymouth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1608 = Separatists/Pilgrims fled to the Netherlands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Puritans &amp; Separatists wanted to settle in North America</a:t>
            </a:r>
            <a:endParaRPr lang="en-US" b="1" dirty="0"/>
          </a:p>
        </p:txBody>
      </p:sp>
      <p:pic>
        <p:nvPicPr>
          <p:cNvPr id="7170" name="Picture 2" descr="C:\Users\sabrina\Desktop\146 pictures\146 powerpoint images00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143000"/>
            <a:ext cx="4343400" cy="51816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38200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</a:rPr>
              <a:t>Topsy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Turvy</a:t>
            </a:r>
            <a:r>
              <a:rPr lang="en-US" sz="3600" b="1" dirty="0" smtClean="0">
                <a:solidFill>
                  <a:srgbClr val="002060"/>
                </a:solidFill>
              </a:rPr>
              <a:t> World by Jan </a:t>
            </a:r>
            <a:r>
              <a:rPr lang="en-US" sz="3600" b="1" dirty="0" smtClean="0">
                <a:solidFill>
                  <a:srgbClr val="002060"/>
                </a:solidFill>
              </a:rPr>
              <a:t>Steen, 1663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20482" name="AutoShape 2" descr="data:image/jpeg;base64,/9j/4AAQSkZJRgABAQAAAQABAAD/2wCEAAkGBhQSERUTExMVFBUWFx8aGRgYGR0fHhscHhocGiAZHB0ZHyYgGxojHRoaIi8iJCgqLC0sGB4xNTAqNSYrLCkBCQoKDgwOGg8PGiwkHyQqLywvLCwsLCwsLCwsLSwsNCwsLCwsLC8sLCwsLCwsLywsLywsLCwsLCwsLCwsLCwsLP/AABEIALwBCAMBIgACEQEDEQH/xAAbAAACAgMBAAAAAAAAAAAAAAAFBgMEAQIHAP/EAE0QAAIBAgQDBQQHBQQHBQkAAAECEQMhAAQSMQUiQQYTUWFxMoGRoQcUI0JSscEkYnLR8BUzQ6KCkqOywuHxJTRTs9IWRVVjZHN0g7T/xAAZAQADAQEBAAAAAAAAAAAAAAABAgMABAX/xAAuEQACAgEDAwIFBAMBAQAAAAAAAQIRIQMSMUFR8BMiMmGBwdFxkaGxM0LhBPH/2gAMAwEAAhEDEQA/AK3aHiL/AFygEGnvUBKkXDipUSykjSQFA09PLAHhvHsy9ehQCD7UG8kkXckXYTdSd+pwd7UV2HEKDiCRqA0j7v1msg9WCi7G5N74Xuzuk57KC9qdQyJB2qwZ3x5mnCMlleZOuc2lgO1q7Kx0VNQsQTTZSRYAwX21K6+tMjAnO9qatGoo7tDNVkB5xGgIdUBt4qe7B/NUW1LaYoxsQ3985gg9ZMyPE2GFbtKv2lL/APKzBP8Aq0F/4MLHTh6u2sf8N6knG/sgoe0lUKQFpAH7sW+BMY8O1NZrEUzH7ptaJB1WPpig4/r4Y1psd/DFlpab6Cucg5T43VPMwpyTPskx6CYAsLDwwSpZyoeYlJO8IL/PzwuiBEwB1JMD4nF9eN0EjVmKY95PxIBwktGHYCnINL3g2bTcGyRcEkfe6Ek/A9Bjw7yCqtpBBBgRIIgixm4xYoDa+rVsRcG0iCsiCL73tiLj9epl8rUrKvMukDUpganCyAbE81h4xhPTjfH8sO9kTati3KOhH82viOs7Gx0kc1osdUapg39kb+GBXAeOFw1GoS7U20rUNiyhQRr8X3BbrbrgxUXDvRinTX8sHqS8oibN1IIDCCII0CCIiLdI6Y1/tmsD7SyP3BNvC9vXGxUbHEXcydxewkgTbYTuY6DG9GHb+wepLyjA4g06pUGfwj5eAsLDG1TjVUsCWBKiB0gXtA9TiCplvDEUAT+mN6MOxt8jevxatfmsWUxsJUaQbG9id5+WI241W2lIKlSCm6m5Bgjc9cU87nlBI01HKldQRGbTJEAkWk+G+MjMI4lGEAkGQQQR0Km4I8CMH0odUHfIs1O0FYi2jqAdFwSCpIv4SPecQVO0Vci7ibbAza3j4DENWp4n+fwxARPjgrS0+wN0iw3HKzESwMDSBBsCZIF7ScSDidad1FwBIPUR4+BInzOIaaeWJCu56gyPcMH04djb33Ik7Qie7WqqwYkJCyLTqNj6nEx4jVgHWpCiAdPQyYHNtJJ95wqVaGl37swA7KAOqxq0nyklQfLE3D6Ap1KbT7SMZ/FKgwfS/wDqjDPRhzQd0hj+v1GkM40jmIKztB8ZN4t1gDwGPUc7VJOmopgQRpggEFYKzYESII6HEVGuqkM7aQGUnl1AgS2k3Gn2dx5YB0eN1KVQmozVgygbmBJDSpPsj93zwPSi+EbexjWrV6OBtsseHn0IB9RjUJUMk1NzJhRuYFo2sq7DoMb5LMd4JiL+vQYtNhfTj2NvZXNJ7TVY6ZienUx7xONGosQQ1Ryp3E77fyG3gMEqdEkEsQALkkwAPMmw9cU24nlgY7wsf3VYj4xfG2R7G3yIlomQFqOsbAEDruOu+MJlmUAB3WNoIt5bYtZPiFGsYpVEdhcqJ1AeMHf3TiZ6cHyOBtXY29m3ZFf2xmJJK0mfU0SalSoiaifvFg5F53jHsWuyagZ/UJnuSIAnepTEwfDf3YzjnnFOQ9uit2wT9vy6qiqDTMKsKAO/qQQLRO/TfAXsTw8VeJZOmSyA5eoZVoNhVAEj52uMHe1+XQ5/LLfT3cm5MftNWVtcgEET4Rgb2LH/AGrk9J0n6tW6SN6xiLSLeIPmMX0n086iz4GXj2V7qpS0gGaIlgNMw7i67A77W8lgDCH2iSGpHqcxmT/tEH6Y6R2npP3tEQgPdEWBYH7Qm11YRNwZ33O55txef2fV7YrZmbHfvl2mT88Ff5POzFXw+dyDM5sooJR2XqykW9evv2xWpcbUTyN7zYfAXwQpGAMV0opJ5F9o9B/Qx0KhWD81nu9YEkcogALIHWYLb7fDGO6ViOdh/oD0vLeeDeWyqEiUF+oAn8sFBwsaGhZ5GtAFtJ6xb16YVzUegyV9QHw7jS06PdMpdCpUqdoM7kMDImfXEL1aZVx3tY94oDggGTqDarv7Ur06E+OJ8xxGoi6jTpFYXlBPns1rx1IPjGGHI5HvE1qDE7RJB9fTrgSezNGVMWshmqVG6d4TYjUBFhadLTE79cF6/bjQAalADYnSTETBKyZgAGJ6iMGG4RpUs0gAXOkdTAEeMkDA3gWXWrXc2MUVABAP3mMQeunST5GdsJvTdtDbcB3PVFp03qk6qarqlRJKmCCPIggz0GFx8tmK706z5cNTVtaUjVFNgR7LHUJ8TFpkTG2GmhlXSIYgAbdB6eHuxispJMyf1wExeAJmMzUKy+Wr0xuYg3Bsyusj1UiDHTFdOII51LmlUKbo1G7AAs2nqjQLhpESQ3TBg8PQXFOnP8In4kYWe0GTK1WYuzaxrkgco1adI8FG0j8YweTIiTiaLk9QzFb6wGJ7lAmkS8ksSvtkHVMmNoOKKsrPWZ60RGmVbU6kg6eQ2ZBMzMxizmKaVKINPQj0DzKCNLqJ5gdg0XvuZE3WRbktPiKYMHYhQWImbWBicUjVMLTLSZ5Q4RHLqVMsEcwReygXG0+vlghl88jMKfMWYFhNNgN/P89vPGnZjhCPSaq2rUWhGVisKJBIjqWB9wxer8OqCyZqsOkNzW9ZGM9t0JZvSN/DG+mS4krPUGCDpsRirl6FRCe9qq8kaIEdLj8rX2xDmOLorsAWY+KgRaARJOAEC8V4a1MzrViQWJAMyL31EkmMEaOVApUt+XS0/wBWiDipxPiSOQOYHSdxvIttgnlVJp046FdU/h2PvjDSbpWFIzn1mBIF9/OCAfiRgDnacuSBa35Add74YmyXeSrFxA3UXteQSCJ9RisnZunMmpUaBqhjsIDXI3i/TCxkkZoKcMXYC5JOCK0xBYwFW58vE/piLhmWWJRgyybgyJ63xrxurpy+m01HA9w5if8AdHvwvLMBOKcRau0ezTBlU6fxN4t57DpgDm82GkAmPL73ni/nmhYmJtOA7R0OLwQsuxAKpDBlJUgyGFiCNiD446VwniBr0KdQjmZeaPxgkNbzIn345uycx8zfDn2Bq6qFRf8Aw6oI9HX+aHG1lasWPI39m6a/W2JXUv1dpEkSO9pCeW//AEx7E/ZKmDmyWJE0SJBHSrSIW4iCYBkbE49jzZRuT/Fl06RU7Z0f2+jfWwpAEhSssczVLQJJEHzwE7EnTxTJsAsLl6w5mIEL3+5gxbrGDfanvBnqIK6WFIRN5/aamlwVkcwIPvOFvJ5nus9lmUFtVCqkL+99YSfn8sV03V+dGaSul50HvjGbV/q5WQDSYhpkMGcEMrLZgfH5Y592kTTUpjqK2ZP+0p4Z+B19VNVJeEA0q08qm+kT0Bn4YXu1ojMKPCvmRP8A+ykf1w0Hc784FkqVFFIxCi3P8RxYQXxG4gm+xOOkQ2+vCmyg7NaT0No902w3cLAG9gQb+oj9cIefWy+pHyxqOOVlkCpUta1QiLf1bCODlwNhIK53s5mnpqgoAnSBqFRNNvMm+Gzs7w96VLTUEMSTY6hHu64QF7SZk2Fatttr/mMS/wDtBm4MZiukbNrm9h0HTUPjjTUms0ZJdB57XUqjZdO6pvUYVDyKCTJQqjQPBib7CcA+HZepl85Tp0R37KDTIWBNNVmooJAldQgMxtpQiBbDvQpFeQM76D7TmWYidz1kj3TGEjhlQrm8iRu1ZQT4AppdT66jb90+eIp06GXA25d+8RX0Mmq+lhcXO8eMT6RjD0sXRl1VQo2Fh6Y3bLDBEBZQYXu1NHVyiToy1SoygTIZ0pqSBJhWlvLTOG58t4YELwioudbMalCGj3YUTrmVPhAAIPXGTCjmFXM0iQDUQjY7kAERcgXiAYHhjWk+ouigu7IVVVVidR0rPoF1H347GaPUwT5qDvvBIxQ4txOnQXVVrRYwgMs0fhWb+Z2HU4pv6Ua2C6HDxSCU1mEphQR1g3PvJLe/GzUsXclWp16Yq0pKkkXEGVMEWJHvBIviX6tbCMAv53LOwIRtLDa8et4ta04HUeDKpIYK9SJmLA+CztGwOGHPZ2ilVaNStTR2EgMYsdtR9lZ6Sb4q1MsVrMCIsv5TgxZhY4vlgAAqhZ1E+Z0dcFOFITRTrKj8hglnuBrWEMSAb8u87WJ8ienXFzLZJUUKo5VWAPIWGM3aoNlcZcqviY292I8tlTVBQO1IkAB0JDKQRBEQYtcDBL6vPL06/DFTgohVqAjS9LvF8oVDB/0hNvHCBRHwLMtUpOah1VRVdWYW1FLT7/1xW7UHmop4Uy3+swH/AAYx2KSMoCfvO5v19kYz2kvVXypKP8zHDr4jMUeNNdF8ifiQP54GKL9Bgjxo/aDpyj8zigB547I8EpcmA18Nv0bMdWZXxWm3wLD/AIjhT0/nhs+j21Wv/wDaX/zI/XCavwsy5H3s7RnMtBC/ZkSdh9tSImOlh/y3x7EvZhD9acASe6aLxtWpHVMiwBn3Y9jy5xbk6Lp4BXahgM9SJIT7FiNZKkD62xHtgQYO2FmswTNZRl54NQQtyYr5pfyIPTDd2nrls9SYE81EmSdv2ra46beFrYVO0Lac1QiZWvmbDc6c5WMX6Gfni+lzXnDFm/P2GbhzhCRDBSFF/VhG5+E4AdrqU11J65rMC38OV/r34PcFYO9bWKnJ3ZGvlHMXOynpFp8DgF2tEVidRMZ6sok//Iyrevv8hjQ/yV5wB8FMJjUUiWIUSceZ7eeNTnlpkywEwYYwCBAInyBBjzPhi7b6ASsp5wSinoSRMbkfywKqe2fPDb2ibvURlUqndjQqISS/hpgQkXneT1wH4Xll1vVqgQqytMyHP3tYERpUC4mb7dcbTn7XKik4U1EpLT8jMeIJxbWgVaorIQyoQZM3DA3jzHyxBoNjoKqLgidSibe/+WJ8pzCr0+yPxgYMngEUdOzOY087EKs3PQEtHTpJF8SJl0DPVKoNWmo7kD/DVgrz0hWe4udR3nEfElIpVAEeqWVlCoBMlYBEkRDQZ3EYmrZIGi1JQFBpaFAFp02AA8/zxCxaAOe+kCmFcUEqayIWoyqAp/FoaZMT7UdLdMLY7Y5wElM3WYn8VSm0T1FOIX1AxQ4WQ1bRUQMsPqDGBuFAbrbUbdSBtgVn+EhalZVSVVwUbqEYmD42ET4Y6FGN7QNOtw99lO3dRqoy+cfvBUaKdZgAyudlfSAGRtgehjocPNTLxaNt5xxDh/CMxm27qhSeo8galUws7M7bILEySNsd7zgJZjvJmehPX9T78S1opPBouwa1GT7sQ5nUlOoaerUFMaRJvYkD71iTHWMWWYEsoMlDDb2JAMTsTBBjpInfFTiPFEoLrYmSeVV9pj5TYAdT0xFSvA1HO8zxc01C5fP92qu3INCqA3NICrHtSCDcR5jHsv8ASHUTlapTzTAdaWgE+GtGBIk/hHuxa7Rdo6lQlwmXpnmA+yRmjQZ1Oy6mbTqI8x6Y1zyHNZXLuzBqI1LURVA7vMEwYCxoVkuLQYE7jHThK5Lz9hct0hE4znnqu1WodTuSWO1/ADoAIAHgBjqOT4V3Ip0YMpQQN/FBZvKxJHoMIWR7PPUzKJSanUgmpFUkKERhHeEfdawtvOHbjZqVaFZWC9/UpadNMkqWNSYUte4nfzwdWSdJCqLV2V8721y1E6V11yu/dwEG+zsb+oBHni72a7R0M5qRQ1OqATocg6lG5VhEkbxE+vRe7bdn3qOcxl8uKYBFJ6NOJ1BNRqKq2C6dO2/tRc4Scrnnp1Fq020uhBUjoR/XXecGEIzha5NJuMqZ3QUBMjAjPk0yoAhDl8xsLAnRAPQbGMFOB8apZ2j39GARAqU+tNiLj+An2W67bgjEfHV05esduSPiQMczxgrHLQD7Jj9jQeBPzCt+uI+0A+1H8C/rjbsnmQ1OomxQUjEz/hhCdtppzHnjTjn963ov5fzw6+Iz5Efj1aK8RPKP1OKKVSegxc4zeu58lH+XFPLrOrHcuDnfJKrMVsMNvYBYr1R1NAGPD7RenTC1S0gGbNHLbxFjhi+j9f2txvNFuv79PecTnlDI6LweuFr1mMclP19qrR6fe3264xjPBahTMV3EjSiGFmQO9oTt00zPkTj2PLniXL8+p0R4KHaS2dpFgxik0zAJjNHcC21rdADhW7UjTmcu/wD9ZnBuItmjP+9hn7UJpzmXABINCoYkmf2gRdiTEGL7DC/28XS9AeGezp/1qtB4/wA2LaXxpecMSfAU7HMXOaLTBFEltSkf4kSbWOofEDrgf22H2z2/94Vv/wCXK4tdm8qpekjcgrLQqCifZruuYdBq1AE6aRFRVEA6VJBjEXbhftahP/xGt88rlyD74nDxp6loV2lkDNtiTJ5rSQUARgL1IBfxhCRNJeh08x8RtiDNqQDiLL5jUzdQCBf+GP69cW6G6lvieZZyWao4gwzOzMSLH2iSd7RgZVrd5UkE+2b+Gwm/WOm974h4m7LIDDaJjeLXJ3jphoyb02gCgwCUVc6bwihdRKwSW5iZ3BYHphZS2JOrCludFTI9n9X32U7EEGfQ3wYp9hwVISqwYrpkJqj/AD+mK3Ymi2qvqnSSjc0zLBiW2/CAT6eeFrjnaLMZknu3dFjUEpyoQSYk7liLkmPAC2Aoyk+TOVHXxuJEHrjHd/14YVfou4pXr5et39TvBSqKqM93urFgWO62WJvc4cSki2JSW10FZyKvHOz1CozVXUU6y3WqtiWGwdfZqA7GbwTfALg/DVr1GpZipUpZquAncCly6A2stTraioUqDcyQRs1sNvGPaICsTAiDdZB5lm2oBbTI+OE9uM91nKbEszUalMlUM6ixKuq7w5B0FBIJxWEbWRHOngpcM4W1KnUVi6EvfS5jSJCGPZe+scw6HaMWuC8eqZVhoZR3kByqyNO5q91PtUwQR4kgXBjEvaDhWY7xWerQyIFMqlPMVgtV6Zdml6ahomdm63F5gbk1qI608yU1ssUakqadSmJsjryzqne55QdhierpzTc3n+//AIW05xa2HUMhm6D0z9XqhqVMEkkmQvtNUfVDEm7FouScc845xo5muGghVEIp6CARMdZIJ82bFHiLtS1lT7SEaY0kahpsR7Smbg+OK+Q4ec1VdFZgq02diCBASEAuRuxAkSb2Bw2ilW9izVPaiDinETUlYiACsiC2j2p6aomPIx0wKocUqI7JRJbvgEKgEliDKEAX1gkR7x1xezGVFJ6JrMa1BiH5CVJVpWQW5tMqQdvZ6HBPP8eo0tX1YpTkDSyAa1GxRCDKfxe0Z3x0uVYir/omodW6KPAuN1qWbC1FMVopuuiCZPKwtJIaDbpbDGMz3tQ0nYFjYMhglfd1h5tYiThNp9oGQNoaopZWUwd1YQVJmYIsd5xayvF5o6yVFbLkMC1zVEBAvqqwD+6o8MJOHWhotZybZfjJL0qSuaNQRTaoW0IpB06jovAte0XNsC6uTWrUJpAqkws3JAsCf3juY8cQVM0J1gXJLN6kyVHkOmLdDPhFIWNjB6wdvQj9MWUNvBKUnLkqZbM1KFTvKNR6brYOhKmD5g7Hwwz8O7c169N8tmGFQvpK1DGvkOoox+8DG5uI8MKixzR4SJ8Jn+eI9ZVgVsQZHrjTgpqjQltkmdB7O1dOcAG1WiwPkVAYf7p+Jxf48YqsekL+WKPZzKM1SnmIin3Z03BksNMQDIiWmfLFvtC/2rfwr+WOKHK/Q6dWtzoReJH7Z/d/ujFegPaxbz6/bVPd/ujECdcd14ObqTpmCCpsdPz9cMPYBozLuQFQ0ykyY1FkYKJvMDCuXgN6YMdmsww71QVUU1NWWF5lUI3EAgg38PPEtTEW0NHLo612arr9YqOjhgEUSL8/eUBcWNpFpE+/GcadguGBK1RXLOalMO8W5iaEARFhAE9QMexw1Jv2/f7FMdSl2k4bUbNZdqYaqopVAzbhZrqwmTJHSPLC/wDSFTP1igGGgHP1iO85QEf6odRnZJD823Kca/S4mt8oNKgftFlYFf78CxsCsR78KZ4eFPsqvwH5Y6NPTpqd9BZu8DWMzSXO5d8znKNREYVGNKprUGnJpoSBqC6guwgD44M8d4JVztJ8xRNPu2zvepUdwisjZenRtImdamJAkCeuOerlFMAuFBIBIEwJgnpsJPux0Hi7pT4b3VLSadOpVOtXgyKpamPN3DjST0UnC7FCtoXJyyxXpZRq7d3SZS7K3KCQZFiLiAetyLYoUaqJqVw61FY94DTNmBuCB4RFsGcrmkQ5jOLU+2CLqgk2q1CjmIsxIQEDxwK4txM1GNQohJ1AFQQxIUQWbqihQACBAJ88Ui3wzPuiGlw9MwQUYzqhgZ5dzqGoTpgGAeojF3iuaFCoTSrlXZdLK4mZUAwywZMXFjcCNsWuD9k6hfVl81kswyiWprVcHTABu9MAiYuNicZ41k6+SYVfq7adIJqImpCF1GDUQkLc35h7M3w7Sb7iK4lrs9mqi5akumnTfNmroOplOlFCB212IkwDaRE7E4zxfPmnRCLlTlQ1UtUBACd4gFNzqkiFBHKtrnaDhLr5h301XYl9JC3PKNxF5Avbyx1fsTmF/sSkKjLUV8waS06oV1GquqBdJFgAzH1YXwstPq+4ynkXOw/Bq9WuRk+8FEPqrOrEI0CBTJ2LdbXAJ8sEu0nbpsjUFCnUpZuop+1LzpQ7BQ1PSdfxjrfFz6U+K1qWTy6UatSlTdjTdKYCDSE1BYUAptEAgET0xytmASQoUSVEReDv84taxwYwUssDbOl5XtDT4jRd1DUalLStRAQ2nW0CojEQRpDRIlWjeATp2L4LSbPAhEVkpvURuZmDFkpI7a25ipqatRFyD4YQuzXCc7VZnyVKrUKCHNOIgmdDaiA0wDpvsDbHROxPAeJ0c4KlfL6KVai9J5dAyKSDrCKSeVgs7mGw23b1JZbsq06eR+rU6tQ6670O+zDMSX1NCln6x3lgOkxhd4FkEda9N0WpRhKyreFLMaZKlfZLQPZ3gbwMNHFFqsK1OmCxenUIFJQ7KzOtVkYAawBU1sjRpOoTBXAtc7Qoa2rVw9StoNQA6jyFiKNvaqmo4LRCoEFzJxGKdujok1tAvHOB5eiiPRRl1VIYlibLpMCdrkfDG3ZDihp1q1uU0xJvYBxC3tvfxkY041T0UKamZGsEeYFM/pGJOxVA1Rn0QTVqZdFp9ZfvQ6x70HvjFK3QyxVLa8FPj1MvSZ0L1KNA06YdtlLEnQLASbnSoiIJwUyHZvKHhmUqvSXva1auajywYikrlaYvCydOw6eeM5JxmMrxArRFM1KdGslNDy/Zl9RsL2cbje1741zeYFDg+TVnVapzHeLTkau7alUmoRvpYstzAMCPHGV7dq5/4ZtbrfAAzvZhVCqA6u3MSzDrsqooLbfeO5sPHEOb4CVhFnVpllYywX8bhRppg9Fkm++Jf7VcBWYMliOhDaYMxvPiCIxvS4u7v9nzIWLsGBXUxFw5Uy35bYy9QZ+mBqfB6jVFpwFZ9pItG5I3EQbbnph2zPZ3KZiktCgBRq0xCVDu5NyKsb6jsR7O0RhXrUAKg7wAAqx5bHlEruLGY+WG+pXpZbMfU85WBCAK1cM2tahEPDRqCqdo2g2vgaspYa/jzIsYx4ObowJEdR8ov8MbZjYH4bGZ3229MY1xa1vw/n6HGj1JnzM46yAwdnO1r5cCm666IOwADLJklT19D8sMnFqoZy4MqyqynxUix/5euOdKcNXBszqosk3pmB/C0sB7jqxGcEnuRSMuhRzi87sfH9I/TGmSy6tquwvNk1QOnUefwxPxSkdCtG7Nf0Jv88Y4Kt29F/M4Vv2NldvvS+X9qy92eWjRztBu+1laq8rUoBOwBJYgb7kWxbrcaDVKjVKkv3bUWqNLVHPeA6j0gaYAmwPhsC4jX0s7dQ5gz1BsR52GJu0FEU8wykSWVah2lWqItRkbwZWYg+mw2xH090rbfHy6fT5jNqOPydV+jztJTzOdqqmpSuXEsTNg1BSdwZsTM2ucewtfQfVA4hmDERlTvA/xqXyxnCTjGDqvPoJd8G/0tuneZQlSFKVgdIKEN3wlgrqC17wQNU2I3wLp5RVWlUPd1KVerUVXYHamwWGQ3UwdWkG8iTAIwT+mEycmVk/38E+0Yrrc9ZwE4bxGkMo9JmcV1rPUpLplCGWmGBP4vswY8rGTGK1emqGjLbPJazFOg0z3IZidIlVYeZ02Xrvhq4PwqhmsvTZsvm6uW7whNK62JSlTpqX7shjpK1ACw/CdjhHzGV7tu7LaysAmfaaYMWiN4PWBho4F2srZaitAEAUw2rQSJYtJkjczFxiLmoq6srOCaw8/sRHsfm6SOgpO6srxYJVMGmw5dR9kourST7R2wIy3ZnPDWv1HOS66HAlA6b6XYgArIGOhUfpCUFizVQFp6y+osokwAVLBvMgAxiTOccr5jLOifWNBWlOYLGnJYM32YgMwLAKTYQQBMXpGUZK191+CDUo8iB/Y2cy5p1KdRMrU5gqUmV3UETpMPGm0kfHDxwztHWNOohP260hFRBp1toJllUkarHY7xEXGAeTelSXvazaKarDNvcyIHUsRMAXOFLivHXdXCylJ/uMZd1GwOm8X9keVzhoxbxYspXk27H9jznu9qZnMGhl8uB3rmJ1ESQuwFupncCCThlydKnlVfL0c6RldfeL9Yp/aLUUg6kAiYKqYKzI23wm8CGerUquWytsu1QOxaAqOgkEVDzAgAWE7LbBXJPXo1AK+eoMtRgKjmnUcqpbUWnSsgkAm8Eb42q5XSa/TxBgly0NHFMrS4iVnMJUppV1kKxU9RoDX0C8SVkRjTtD9HeUYZdcvVqZZmMKztrp6WJ1gkw2sGYvBt44U+2XZmtkszrrV2c1ADSroCBVWPxBjzDYqSbaYkXw4dmmL5PKtU1FyGXniSTUYuwgXGhTH8InfEtSUtKKad26X6sNJ8D3wDIUclRTLZdCEQ8xLDUzEXdyN2PuiAALWo53jcsCApCPqDSxvETKg6DBIIYAGbk4Xc32gelTLI+kiGvz+2ORVhhygK9p6dNsL+a7aVhVelUpU2KGAyPUXp1BLQ0dAQBjaWqtaO7zzyhZRcWPfGqK1U79W1FJIZCRUQEAEBkuV0gjqIwDz30cU6s1GUPqv3jP43ktuT6SenQYWf7cqs097pNtkLkkEEBjUY2kC0dMWaXbeqxYVmNZSS3eKCNIIusAyy7nlkDwOBWcNj7nXBU7b8EK09asOSoFdWJtrAXWp3Katw0MLe1M4F5bi65GoGpqZBQmDDEAhmEjmEwNjeME+0/FkqZN0DUyS1MKFJk6agmzAGwJ2HUYS8xXPtEyymBtt0948umOmMbSJ7qTGrv2q922X1LUqOdApEgsZL2AI1AGZHpucVKmWp1AahguRLE2uesjmad9+uNvo4oNTz2VqvdQ+pSL3NOoQgG8s7LsInrbDJ9IXBkymcV6JUJmOfu/vU2N35dwp1ahAsdQtaU2pYiy1u/cqEnifDiFDSsAW5YIk2XwF5Pjvvgdwl9NQr/0/54PvlS9OrzgU1MnVAWRc83RyLDeSAMUeMVGNSm+k0qSDTTBUyB4kWuYkrNp8Th9Od+0TUh/si/lWQ5tDUQVEVdRVtjpdDAtbVET54IdpOHDNZZf/AB6TVCCTLVKYPeSx+8+lrnrBOAuTrk1pBDHuX03secdeg64347x1qddWUaiFSS2xZFg6QOmhyjXvq2EDCSi3JbeTRpLIu8PyaVAddRaWkFizXsIGlVHtMSw6/dPTFIDwM4vcPr2dQoOpeWV1QdSk3+7IEFrdbicb8TzNJ3LJSWmG1QFJgHVvG0C8ATAI3jHVbsliiiKcmOsfpg3wSrDkW56Y+IM/zxTytNAVIIZmJGmTbpqsoEiCd+o8Ly5ZtLofBiPn/I4DyJww/VqIVpBtQ+zemOWV163IqE+BuLT7PlihwlOYi33R/mP88Q56q7NoAspKiAYJkySTab/li5w3K6Z5gxMTG25sJ9N8clbU88/k9B+7a0uElf0Kq57u3NSJuw3g8xIlWjlbwIxUCgmQsCdpJ+ZucYzPsj1/niWjtiqSWepBu3Q8/Qmv/aFe2qcr7PjNakI9Mex76Ha2jP5hgwWMnuehNanj2OfWnGLW7t8gKLfBL9LeY72rkmknmzCyf3ayj5RHuwm0kAqU5IjX5b6bT5aow5/StSCvkYP+JmdjOk96hK7DaY2EbYVFUFSpUMCYNtvMYtF+xfoNV3QRbPUEBeoVpuDp8w8xOkbwJaY8MFeF5bJ90GWjUzA31HMNzRuCqU10ibkHCxkOKOlMKDzXRtSzppEzAaC0SZAU+OJqXGO5rMHpsymWJkarGJSFEMTBuSdjM4jOM/8AXz+PuPHbWfuP+Xo5VwBSy6LcE0yAxnxl5LXFj02ODyHTlB0JrIABb2BMR4CdvDHJqvH6xrqzHTTp1Uc0kiX0kMQz/Efh8sdKy/GUzPD6eZpoaafWWTSSpNyomVtEA/LBipJe4nOrwcz+kGsUzi0rhEAdQDY6nJ1escvuwF4RSFZ5rM7UkHsao1MTYHwF7xc7COjL9KWWAq5ar1NN0PnoYOD8KgHuwA4SAtEHZmJY/pjpi701RKvdkashm2+rs1h9k8ADSFX2EVQNgZJ87k3OAVbME6WnVJ63k4vUakZWx5mJjyVVJt4C5+GBOUSVdB90lh5CR/PEIxq38yzfAb4V2najRbJVqZzWVqEaKZu9LmBHdk+J+7I2BBFxhso8FzKqn1de5pJSUIK7KGLaDTcsGYQkszAra84TuAZcNmaBchURtTMdoUE6YO5JsBYGbxjrGRzT5harrXpUyrBgFWlXMMsg1G1EazDHlsAMbUUXTYnWhBzmSq06JpkmqxrU21zYKiVRAPq1gLcpMzgNT4fUzNetXTmD1CRCmCoBjSFk7CQIJPqRLPS7UVahr99mKK90YRForrNTTNOAi8+p4Ur1BOB2QGg0EkpVnZCwDMpAdFeNLOrBQApIUqL2ODFRim/O4km7pA9slUCNoUMSI1KZibXkDS3SOkzix2XoNmiVyy62KQXcnTSBpKrAKo5tJkyWC8y2OGDiuQWur1CsVFOmowEr7UaygYXYzqXodW4jGpyZy+Tr06dNXeowY6F0KYKtp0yQDp1i1pIMWwrUawZSb5AnH+yDU00HM0qjzKIdKSTAIVg2lWOhQJJOFOgMq2mX0nrz31HrzSLfD88P/aDt1WRmL5NgthpDgASYAJUHTEReOmKidtDWDU3Wvlq7WpLTAqd4AP7sQhIabwRBkycDdqJYX7NFYqN5Ys5V1d6SyGGuTLQSqk/husmB4EE33xPmuHKSGELUnl7qk28GQ0Asbb3JvuMMdLsXXy1I5mo1OgtSJoaVYjzfTAVQSJUG0m0iMLvEHlTCrzHVA6FbMoPW0x4ECDgU1Kljzz6F925OTzWPx53/AJgz9JK6CmKqBgIWmWIVNuVUK6pgRqNzJ22xLm6LDRRYUy9SEJBY3H+I0gXC9dycQVuKCqitUAq6RpdXAJIXZw26krv4kXxXfiBUOFU6tOlWZpKT+FrEiOhn1wyjLjt/fmRd0StwBozEdO7YD4iR8sV+0jTWkEQFUAAR9wS0AQJPxIOMZCpoqBlgEAgekAYq8UzBeszNvYWtsAMdaXuv5HI37SDKUizAKYYkAEmBcgXJsBJ3NsFKNOiitRqU9dQM2p1diBBgBAsqbzc/iwJpdfMYL5LLA1vDmS38a/zg40kCMtpRpLCzexU+l/5TiXPoVcg7hv0j9MS8SrM7VGYlmYSzHcnVvjXiFXUFb8SqfkAfywfmIX++BHssdz7QAnE2Sbla0XiJn7pP64FUanKMEsm/2JPiWPyiR/XTEJwpHXCdsGV9l/rpiekt8QVTZf66Ympb4Z/CL/sx2+idyuerlTpP1db+X1mgPynHsbfRM/7dmLn/ALqNgLzmKQ081oO1+hx7HJrPKy+PyMi79L6Kr5JVBgVMxILSdXeUdRm0yb3wpgb774ePpFy6vUyRqQ66sy+p2KgqKtLnYAIZi3dgC4AnrhObNrCOlEilUdwkqgLaApY3V2C8yjfc4slcEkZS2srqseuI8xtckW8bQP1ti139Co5Cv3Tjpdkk2vqAZZJFwWA6gYheqysbAEEghhsdiCDhcpltyknRUzLHS7AwYJ+Ivhq+j7tKhyx4fU0oRU72idhULHmpkkwH2K+MEbxKvXTkb+E4G92IANxEQcXilKLRyzw0N30nEt9WS4ZRUZp6CoyUx/5Rwu0aY5VBgR/lAk/pj2ZzdWoUZ5qMiLTXUYhF2HmYJvvifL8UGho+wM3ZRrJnx1AHSdrG2BFOMUjOm7CtRJ5Rsq287XPzOBOSc98IBNhIH4WAnfoDBvib+3CL1UtHt0jKkbbNf1E41yWbNNX0kewGmBLBZgc3S+38sTqSTwVjtclbwXcvRqIbaPe3r4Axhh7A1SuZq5Vqhpq+UVnNMgM7UyxsSOQFajbCYAiMCOD1frVRwiukKslisKGcIWBUCCBqN7SBgxwbO0mzP1idCIlZFO3I5puqt/Cr1AP4MRUpZUkU1PStLTv6lbJ0lp0s33VmFSr3bEklYpQpkySdTkAk21TuBg3nOzi1KPc902qjIUsNDMAAoAjb+Lf54Ta2eUVsxSUwxq8pnZtSrJ8VIQG1zBjD9Q4qarGk7Lra+hHXUR97qG0/emAQPTCf+qUoqMkc8I5kn3FnhnF6uWSoXBqFJFQGPtEAkMOi10UT++isPuYO5HPUaiCrSYliNoeAevUCY8488CTm1o1q9eQF0MAhIgklk0HVZhB3mYOKHYXJVa6uBmqWXo0WOrUq1HVZsO7b2VvAcmJEXxX3Si3HArSvI75LK1q7hU7qNncsSArE8jIB9oSCQFY++Bi6crkuH95Vo0UpsR/eSS4/dBJOgXnSsAi2F3inbnL5WmctkV1aeapUgEsbDWxECTA3joB0lT43xKuzDvuTWA3mAwJm1gT5SRG84aG5Km8mpdC920+kE13K+1sFUbGCrS5O0mfOI2gYADiC1V/vF1MSTNiGJkkA+ZwFrZQ+0FbSbgqJM7dLzONlAYfaD/SIgn3HrbFpaaaWR9LUcG8ck+Wy7msAvKb6/JYOojxt84xP2r4K2TzVXLyXCuwSofvKIuYtqAIBHj6jEfC66U6nPGk0WBnxiQB5tAX34au1XDWq5ZneVqUkpVXnfUaSZesff3Ab1XGU3vp9l9wSSUFXNv7CLkyA1uqEfrPyxDnKEnWLzuP1GLoQCsY2At8hGNKqxv44reSdYB2XEk+Sk4NUhpqU26NSWfUEDFRMrpqaYkOrAf6pI9LjElR5o0XtKkqfLYj9fnjPJM0z1KC8f1zTjS3cjyJHznE/EDIJ8QY+Ixd7N8INWomtQaHenUT1K09eg+tvnhZTUY7n0GjFydBDsh2aV1FfMD7MXSmfv/vN+54DqfLf3Hn+2r9AFAAGwGkWA6AeGHHNZgFJMXHkAL/LCFxWtqq5hhN4ufQfDHnaOpLVm5S/btlHa4qCpAfNWj3/AJYtVVC1GUbA2xWzAuPf+mLGabmpv1KKfetseg+n1ILl/QcvojvnswDqH7Ouwgz9ZoxExjGLf0R5l6nEMxZmb6qLTP8Aj0rjURYC+/THscutCUpLHT8jWkFfpRIOYyXeKdCVcyWUWlUagQL7jl9+ETK5pqjPUfczAFggJZyqDYCwFh4Thy+mGppfLx94ZmARtqeiCItAG3uwj0Kgh+kmB8Db5Yov8Zl8YJMrcXJF+szf89sGM3W1SxOrUqsCOvIJv4yD78UO7k9f6jEmSvTQXJIAAG5vYD1/M4pLOQaeGycGwH4jHxG3pixT4eyD2I91/nirmSUaCpBVgdJ3sQY9CPzw35PidKrsI3gGDN98SnJxWEUSTYrVMs/QfLFd8swosmhpJUqYN73vtjoAyisSda00VdTuwsqzEwLsx2Ci5JGNcxRoimroMwharCd4V+0XQSzBU9gLCdT7aib4Var7AcUc6/s6oFZgpNrgAx7wRHvxJT4fUFJ6jICgVhBYEg9CNPhvc4buKcPNVIPMszoM3gzaOsWvPuwuZukO7qqVdCUhZQqJnqYgCJA8ZHrh46zlg3pKrsLdl8o9JqwIB77KnuyrX1BdYMfwlvfGLXYzILXptSYlRrFwQGjS2oz1MmAL4rZLiD1Hp1gq0KdDQRTLDXWYBUKxMqlyBb7y77gx2UqU8vmK1J6n3poP91gRI1AdSDtaCOkg45tVupPrj+Hn+KAuVRJxnLnLZStRpxmBUqd79qq6lJCU9YK+06hbFYmTINxiLgfCKeWo99oQ1IMEKZ1RtMyd79Og8cRZjMvXzPcBQFUqarobOBGlUN7EiWO/Txm3x6sE0p91ZmT1H3R8h78c2pKUq0++X+lcfUdJLImdoBmajFjrqUzAU2AU7aI9eu5kTgbwuk71FVNKal5mtIUE3JNgLjxvHUYPiuzUnRiCWYH0IJNvgPhgLlq5RAF3YRMePU+PWMerCT2uNLBzSWbCdMIaiUaIihTcMx61WW956CNvE32wS7SUxUpUam33fcATPkebAzhaKAbxDC56nxwbzVCctv7BkDyO8jq1sc2o61IlEvaxRose79twosQPzG3549ToLuBq8yZx4vDstva/O9vKMa/V5IKkqfDp/wAsdYqREyXN9jbygkiMMfGu1Pf0nkMtarQp067EDmZGqE6IMaX1KWsLj1lboFtVjDdSfH+eLQoILuxcn4fDGl8zR7kOUzHPDQNS7+htHv8AzxvxCi1ioUiLkEEz4EH9MWctwmq6tXUKqTo5oBYmJCj72mRJ6SMX24RToqHzDimCbSd/GABJPoMJLUipfYZQbWQHRp1HZT3QEbnVHSOvlix/Y1UKwCghr6RuD4gmAcEH7S5SnZe8qeYQAf5mB+WCfDc0lel3lMMo1FYeNxBm1ov+eElqTWapGUIPAncRqkBQbsupWtAEGAPXecHexDsocVBFJiKgncsoZQR5Qfl5YJ1eB0jU71gTzailtJbxIiTcXExM4zlauqvUWooM02bVqEQHUhr3Vtx8emF1NRThtobThtlZ7tRxAU2RUVQTTG8nTJjUBsWOwJ64Wq21Wx3A94IH6Y9nM6DmkYwVFVS194YWjogFgPLEdRj3Zk7uCfiTh9PT2JIzndk1LhaVI+3Wm3g6GDP7waPyxuuSsASp0AwYYeJ23E/yxRyOrUQDyjdTcEk+B6emCeXzJ182qWaLgEeV4kW6eGKSTXURNPoNH0S5RxnsxKyTlQQFvb6zS6H0+F8Zx76HqpbP5pvaH1cAXift6e0dDBPnj2OP/wBMU557fn5MaLxgn+mzLqj5MX5mrs8dSz0iSLCbbW6DzwlK+ksCBfaOhBsT8/jhx+nKn/3S+ol8wf8ANRI0jotzGOdM+oxEmbGTtjsgrghJSqRdaxmCRB29Dv6YN9n+Gq1LWKqGovL3IB1L4vJtMbaZjffC9kKrMHBmRpIk+o+RwYcANy9QN9hPS3/XAmsUGL6lzP8ACg6kgO1YMqUQGJ1LsqEdDpMav3Z9ML2czaMFNFQ2knSroWAHVtJt7zJgxtjbI8YKsXanrUCEYswdgTEwLHVE6iRZfO5Ol2kCB+7pFXIGkk8q+LMJ+0I6A2newIM90uKCUyKg1UKgXUlRHZGcJBVSyqxhgd5I3GIKvG6z1gcwCrOnd0hShiskBdMyANQE2kydiBG6PPW5YsT1LEySfEkmca5vKlwpF2U/G8wCbAjpNsal1DkoZriuYydZqRdw1MwyVSHkxN7kKCD907HDNn/2nK8oMOFZVBuCGvEkAkc0AkA2nC9l8+ajqMyrVaLF9aMCrAk89VHi9YG/WYCxEYh4d2vAqrTCsMuG0qzmairMAnTy2Fyt4AIBwZQbppZQIyp5CmT4IVFGo1CjTdCs3LOxEgs5nSoJjlub7iMGssAtQ06iF6bk93CglGLSVAMcsmeUypLRa2M5fNq4EMjg9VMg9fhiHNZSp3ZVH1RddVmF5hXmJF4JGxiT05nLd8Q7j2LFA6BUragSXZaUm0A6dZJ8Nh6T1wF7QZgFA4OogxF9j1E+JO+LWbKtTpqlTQqWh4VrWKS3KzzMkWsTOIc5TpswCvT0pTDAd4CDV3v4qoGkHqzzhdOLUtzT/wCAfFFBhFQrayzPmAPH1wGyeqLfH84wRp97WqO1Gm1TVIB0wign8ZtYeGL2R7JPHO7fwpyqPebn5Y7LUVlk6b4KOQbS4tMbdD8fH/lhi1chpAGenQ+hna+Kh7MMACtRwR0YBh+h9+JvqVZYgFz1uB85/NccurU2qZSKaFbPpFQ2ub28rW8sR03g4O5jgFerU1d33AEzLByZ9OnXBHI9nKaEbsepPn/Xyx0+okkKkK+X4O9Q8oa4j/pHTBnKdmwPaIYrvBB8vz+eDr5NYKnY9AY9/r6YE8YCUKZiozVHB7unG88pLQQFUfiN5HUycc8tScnSRaMYVbZJxmvRoUURgWJJNKipgsSQGJIuiGBJEExA6wlcbzZcjWdVQ3aPZQCdNNB0UTfxPxxNnM+Q0s5eofac7kgaYH7sWwOp5UtzH4Y7dHSUMvk5tTUcsdD3D+GPWfSulR952MKg8WP6C5jbDrUzlGlSWjRrJpUQGjUZmS8dGJ+RjCMoAaD7p6YuUlnpg6mnv5eAQnt4QyVOPqDYE7eWJEQV1F1USbRpe0EsakbC1r+1t1AzJcHZojaeuCv9gCILmDuBsR54hJRjwXjJvkE91l0qugoq9MG1+cecjSD6R6HFnMcDSoAaFQKtrGY2+KnyNsR8V4Yq6VACi5kCLiPD1wPo5xqTXbSejRYj8LDrhqclcXkDaTprBYXhjUmhoM+cA+d/6tjGbraKbGb+yu8yQZJ9N/dgvls3TrDSwAJPsnYn909fTf1xFX7LamGpq9/7sCnOokiwaBYKGb0QjAWpn3mcMe0MfQnQH1rMAiwy6wPE/WKZExE3Hj5Y9gp9GXBamWzWY7ymxQ0acaxpv39MiYm4kNj2Ia0k538vz8jJNIpfTHUBqZMJcq1aRJMnVT6sAZ5YggdPXHPFf7RZ38Ouxtfrjs/FOA0c3WmumvutZWCV3ZN9EEj18MVsr2KybMT3ABDaZD1JiOpL4tDVUYpMEoZs5rwzhcOXNwR8BM3wTrUYIcG8g7XBG3xt8MdAo9isootTbp/i1Ovq+M1uxuUCg90Tcb1KnWf3/LAeqnlhUawjm4oxYR+gt091h4YkpKcdIrdh8mA32JMSb1avT/Txt/7FZPbuf9pV/wDXjetA2xnOkpHpiwF8f6P9fnh9HY3Jg/3Hh/iVfD+PGT2RygMdx4f4lXrP7/ljOcWjJM55nOFIQTpM3MKTzEXvBgm3xjAbu6dSqWRKlQOJqokAqxgkBjupN+hvGOs5ns7lVNsupgTJer4T/wCJGJW7O5VbDLrAUn2qnQT+PacGM6M1YgcJqBOWnliljaL3MSTO9t/PB6hTdgCRHqR/U+WD2T4Xlyq/YINUTBf/ANeMfUqHN+z0/wC7D71NyAfx7XxOUbYyZUyboKZpVFL0WbUAh56bEQWAPKwPVTBkSDOKdLhdOk9V6Zo1KbvqRwqq6sRL0nVgHW/MDcEN5YPfU6QmKKC8bv8Aq2JafD6JaTRQnTM3naYmdsBQ6AsCmpO8k+J/XGwRTMEkDqLX8YM2npb3YIJTp79xT2H4uv8ApYujJUpX7FBKauu+rT47RhdlDbhd9mcYL2NpMeP69MMObyNJR/c05ClpIO+hm8dpGM/UKWlj3NOQrkW6qDB38sDZyaxUr5XVpZ2Y6SupU9kHVY3OoIDAaN7TAkYuUnp7NTIi2pDB96tKn/KfPDFQ4fSNPWaSTpDRFpIH88UkooajKaVMwN9In2dXS2+DGNcGb3Ag0FJ5HQ+R5D/nOk+5sDuJcAo1WmsKiuo0HQ+kwCTpYEG41b+BGGx8nS7wp3VMLCW0L94Gdx5TiDNZOmiVtNOmNAdhyLuoVr266r9bDrfDqD5ROxErdhsvcq1T0bmMetpwP4n2N00y+XdmIu1M/eHin7w/D16XEHpmdoolVkFKnHftTEoJCinr6DecaVMpT1svd07fuLN48vPFFKafItRa4OH5bI1azAJTYwbmCBbxJ/LDbkezopjVUYG0noPS+Og5/LINQCINBidCkmVqHm1A9VG0dcVqeUpVFraqFHkFXT9mp9liBZp8AfCcHU1JSVLAYRinkU04qiuFddCkwrj2Z6Tb08QJwcyuVotCvXKtEsoRj6AEKQfO5O9sW8tkqDZVaxyuX1Gmpjul0gsoMgR0O364izdXTWWnppkM1QSUWRpTWCCAOpj0GI7Cja6AzjeTpO/dqtReXXqJuDtJmwnYDrBkWwlcRyTUiVqRB2JET6T7J8vzx1JqSpnWoIqqoo03BCjUGZtBMx1B9x2i+NK55iQFGlttCENLIObWpJ9onfcDzl4NxFZyDmp7Qyflhoy3bOmcnRoMKzVaTg69QgAO7KRza9YDxt0F7YZWy1A5OrmPquW1pVpr/dLBDVdDSPFh4RvaMXs5wTLorRlqEwYJpJYwbi29uuKSmpcoRJrhlfsTxZqtbMN3prDuaKqpa0tmVGk7BSTaYtM+WMYt8Ey6rUraERNCzyIiatNVGUNoAkAr8z1gjOOeSVlLwf/Z"/>
          <p:cNvSpPr>
            <a:spLocks noChangeAspect="1" noChangeArrowheads="1"/>
          </p:cNvSpPr>
          <p:nvPr/>
        </p:nvSpPr>
        <p:spPr bwMode="auto">
          <a:xfrm>
            <a:off x="63500" y="-866775"/>
            <a:ext cx="2514600" cy="17907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84" name="AutoShape 4" descr="data:image/jpeg;base64,/9j/4AAQSkZJRgABAQAAAQABAAD/2wCEAAkGBhQSERUTExMVFBUWFx8aGRgYGR0fHhscHhocGiAZHB0ZHyYgGxojHRoaIi8iJCgqLC0sGB4xNTAqNSYrLCkBCQoKDgwOGg8PGiwkHyQqLywvLCwsLCwsLCwsLSwsNCwsLCwsLC8sLCwsLCwsLywsLywsLCwsLCwsLCwsLCwsLP/AABEIALwBCAMBIgACEQEDEQH/xAAbAAACAgMBAAAAAAAAAAAAAAAFBgMEAQIHAP/EAE0QAAIBAgQDBQQHBQQHBQkAAAECEQMhAAQSMQUiQQYTUWFxMoGRoQcUI0JSscEkYnLR8BUzQ6KCkqOywuHxJTRTs9IWRVVjZHN0g7T/xAAZAQADAQEBAAAAAAAAAAAAAAABAgMABAX/xAAuEQACAgEDAwIFBAMBAQAAAAAAAQIRIQMSMUFR8BMiMmGBwdFxkaGxM0LhBPH/2gAMAwEAAhEDEQA/AK3aHiL/AFygEGnvUBKkXDipUSykjSQFA09PLAHhvHsy9ehQCD7UG8kkXckXYTdSd+pwd7UV2HEKDiCRqA0j7v1msg9WCi7G5N74Xuzuk57KC9qdQyJB2qwZ3x5mnCMlleZOuc2lgO1q7Kx0VNQsQTTZSRYAwX21K6+tMjAnO9qatGoo7tDNVkB5xGgIdUBt4qe7B/NUW1LaYoxsQ3985gg9ZMyPE2GFbtKv2lL/APKzBP8Aq0F/4MLHTh6u2sf8N6knG/sgoe0lUKQFpAH7sW+BMY8O1NZrEUzH7ptaJB1WPpig4/r4Y1psd/DFlpab6Cucg5T43VPMwpyTPskx6CYAsLDwwSpZyoeYlJO8IL/PzwuiBEwB1JMD4nF9eN0EjVmKY95PxIBwktGHYCnINL3g2bTcGyRcEkfe6Ek/A9Bjw7yCqtpBBBgRIIgixm4xYoDa+rVsRcG0iCsiCL73tiLj9epl8rUrKvMukDUpganCyAbE81h4xhPTjfH8sO9kTati3KOhH82viOs7Gx0kc1osdUapg39kb+GBXAeOFw1GoS7U20rUNiyhQRr8X3BbrbrgxUXDvRinTX8sHqS8oibN1IIDCCII0CCIiLdI6Y1/tmsD7SyP3BNvC9vXGxUbHEXcydxewkgTbYTuY6DG9GHb+wepLyjA4g06pUGfwj5eAsLDG1TjVUsCWBKiB0gXtA9TiCplvDEUAT+mN6MOxt8jevxatfmsWUxsJUaQbG9id5+WI241W2lIKlSCm6m5Bgjc9cU87nlBI01HKldQRGbTJEAkWk+G+MjMI4lGEAkGQQQR0Km4I8CMH0odUHfIs1O0FYi2jqAdFwSCpIv4SPecQVO0Vci7ibbAza3j4DENWp4n+fwxARPjgrS0+wN0iw3HKzESwMDSBBsCZIF7ScSDidad1FwBIPUR4+BInzOIaaeWJCu56gyPcMH04djb33Ik7Qie7WqqwYkJCyLTqNj6nEx4jVgHWpCiAdPQyYHNtJJ95wqVaGl37swA7KAOqxq0nyklQfLE3D6Ap1KbT7SMZ/FKgwfS/wDqjDPRhzQd0hj+v1GkM40jmIKztB8ZN4t1gDwGPUc7VJOmopgQRpggEFYKzYESII6HEVGuqkM7aQGUnl1AgS2k3Gn2dx5YB0eN1KVQmozVgygbmBJDSpPsj93zwPSi+EbexjWrV6OBtsseHn0IB9RjUJUMk1NzJhRuYFo2sq7DoMb5LMd4JiL+vQYtNhfTj2NvZXNJ7TVY6ZienUx7xONGosQQ1Ryp3E77fyG3gMEqdEkEsQALkkwAPMmw9cU24nlgY7wsf3VYj4xfG2R7G3yIlomQFqOsbAEDruOu+MJlmUAB3WNoIt5bYtZPiFGsYpVEdhcqJ1AeMHf3TiZ6cHyOBtXY29m3ZFf2xmJJK0mfU0SalSoiaifvFg5F53jHsWuyagZ/UJnuSIAnepTEwfDf3YzjnnFOQ9uit2wT9vy6qiqDTMKsKAO/qQQLRO/TfAXsTw8VeJZOmSyA5eoZVoNhVAEj52uMHe1+XQ5/LLfT3cm5MftNWVtcgEET4Rgb2LH/AGrk9J0n6tW6SN6xiLSLeIPmMX0n086iz4GXj2V7qpS0gGaIlgNMw7i67A77W8lgDCH2iSGpHqcxmT/tEH6Y6R2npP3tEQgPdEWBYH7Qm11YRNwZ33O55txef2fV7YrZmbHfvl2mT88Ff5POzFXw+dyDM5sooJR2XqykW9evv2xWpcbUTyN7zYfAXwQpGAMV0opJ5F9o9B/Qx0KhWD81nu9YEkcogALIHWYLb7fDGO6ViOdh/oD0vLeeDeWyqEiUF+oAn8sFBwsaGhZ5GtAFtJ6xb16YVzUegyV9QHw7jS06PdMpdCpUqdoM7kMDImfXEL1aZVx3tY94oDggGTqDarv7Ur06E+OJ8xxGoi6jTpFYXlBPns1rx1IPjGGHI5HvE1qDE7RJB9fTrgSezNGVMWshmqVG6d4TYjUBFhadLTE79cF6/bjQAalADYnSTETBKyZgAGJ6iMGG4RpUs0gAXOkdTAEeMkDA3gWXWrXc2MUVABAP3mMQeunST5GdsJvTdtDbcB3PVFp03qk6qarqlRJKmCCPIggz0GFx8tmK706z5cNTVtaUjVFNgR7LHUJ8TFpkTG2GmhlXSIYgAbdB6eHuxispJMyf1wExeAJmMzUKy+Wr0xuYg3Bsyusj1UiDHTFdOII51LmlUKbo1G7AAs2nqjQLhpESQ3TBg8PQXFOnP8In4kYWe0GTK1WYuzaxrkgco1adI8FG0j8YweTIiTiaLk9QzFb6wGJ7lAmkS8ksSvtkHVMmNoOKKsrPWZ60RGmVbU6kg6eQ2ZBMzMxizmKaVKINPQj0DzKCNLqJ5gdg0XvuZE3WRbktPiKYMHYhQWImbWBicUjVMLTLSZ5Q4RHLqVMsEcwReygXG0+vlghl88jMKfMWYFhNNgN/P89vPGnZjhCPSaq2rUWhGVisKJBIjqWB9wxer8OqCyZqsOkNzW9ZGM9t0JZvSN/DG+mS4krPUGCDpsRirl6FRCe9qq8kaIEdLj8rX2xDmOLorsAWY+KgRaARJOAEC8V4a1MzrViQWJAMyL31EkmMEaOVApUt+XS0/wBWiDipxPiSOQOYHSdxvIttgnlVJp046FdU/h2PvjDSbpWFIzn1mBIF9/OCAfiRgDnacuSBa35Add74YmyXeSrFxA3UXteQSCJ9RisnZunMmpUaBqhjsIDXI3i/TCxkkZoKcMXYC5JOCK0xBYwFW58vE/piLhmWWJRgyybgyJ63xrxurpy+m01HA9w5if8AdHvwvLMBOKcRau0ezTBlU6fxN4t57DpgDm82GkAmPL73ni/nmhYmJtOA7R0OLwQsuxAKpDBlJUgyGFiCNiD446VwniBr0KdQjmZeaPxgkNbzIn345uycx8zfDn2Bq6qFRf8Aw6oI9HX+aHG1lasWPI39m6a/W2JXUv1dpEkSO9pCeW//AEx7E/ZKmDmyWJE0SJBHSrSIW4iCYBkbE49jzZRuT/Fl06RU7Z0f2+jfWwpAEhSssczVLQJJEHzwE7EnTxTJsAsLl6w5mIEL3+5gxbrGDfanvBnqIK6WFIRN5/aamlwVkcwIPvOFvJ5nus9lmUFtVCqkL+99YSfn8sV03V+dGaSul50HvjGbV/q5WQDSYhpkMGcEMrLZgfH5Y592kTTUpjqK2ZP+0p4Z+B19VNVJeEA0q08qm+kT0Bn4YXu1ojMKPCvmRP8A+ykf1w0Hc784FkqVFFIxCi3P8RxYQXxG4gm+xOOkQ2+vCmyg7NaT0No902w3cLAG9gQb+oj9cIefWy+pHyxqOOVlkCpUta1QiLf1bCODlwNhIK53s5mnpqgoAnSBqFRNNvMm+Gzs7w96VLTUEMSTY6hHu64QF7SZk2Fatttr/mMS/wDtBm4MZiukbNrm9h0HTUPjjTUms0ZJdB57XUqjZdO6pvUYVDyKCTJQqjQPBib7CcA+HZepl85Tp0R37KDTIWBNNVmooJAldQgMxtpQiBbDvQpFeQM76D7TmWYidz1kj3TGEjhlQrm8iRu1ZQT4AppdT66jb90+eIp06GXA25d+8RX0Mmq+lhcXO8eMT6RjD0sXRl1VQo2Fh6Y3bLDBEBZQYXu1NHVyiToy1SoygTIZ0pqSBJhWlvLTOG58t4YELwioudbMalCGj3YUTrmVPhAAIPXGTCjmFXM0iQDUQjY7kAERcgXiAYHhjWk+ouigu7IVVVVidR0rPoF1H347GaPUwT5qDvvBIxQ4txOnQXVVrRYwgMs0fhWb+Z2HU4pv6Ua2C6HDxSCU1mEphQR1g3PvJLe/GzUsXclWp16Yq0pKkkXEGVMEWJHvBIviX6tbCMAv53LOwIRtLDa8et4ta04HUeDKpIYK9SJmLA+CztGwOGHPZ2ilVaNStTR2EgMYsdtR9lZ6Sb4q1MsVrMCIsv5TgxZhY4vlgAAqhZ1E+Z0dcFOFITRTrKj8hglnuBrWEMSAb8u87WJ8ienXFzLZJUUKo5VWAPIWGM3aoNlcZcqviY292I8tlTVBQO1IkAB0JDKQRBEQYtcDBL6vPL06/DFTgohVqAjS9LvF8oVDB/0hNvHCBRHwLMtUpOah1VRVdWYW1FLT7/1xW7UHmop4Uy3+swH/AAYx2KSMoCfvO5v19kYz2kvVXypKP8zHDr4jMUeNNdF8ifiQP54GKL9Bgjxo/aDpyj8zigB547I8EpcmA18Nv0bMdWZXxWm3wLD/AIjhT0/nhs+j21Wv/wDaX/zI/XCavwsy5H3s7RnMtBC/ZkSdh9tSImOlh/y3x7EvZhD9acASe6aLxtWpHVMiwBn3Y9jy5xbk6Lp4BXahgM9SJIT7FiNZKkD62xHtgQYO2FmswTNZRl54NQQtyYr5pfyIPTDd2nrls9SYE81EmSdv2ra46beFrYVO0Lac1QiZWvmbDc6c5WMX6Gfni+lzXnDFm/P2GbhzhCRDBSFF/VhG5+E4AdrqU11J65rMC38OV/r34PcFYO9bWKnJ3ZGvlHMXOynpFp8DgF2tEVidRMZ6sok//Iyrevv8hjQ/yV5wB8FMJjUUiWIUSceZ7eeNTnlpkywEwYYwCBAInyBBjzPhi7b6ASsp5wSinoSRMbkfywKqe2fPDb2ibvURlUqndjQqISS/hpgQkXneT1wH4Xll1vVqgQqytMyHP3tYERpUC4mb7dcbTn7XKik4U1EpLT8jMeIJxbWgVaorIQyoQZM3DA3jzHyxBoNjoKqLgidSibe/+WJ8pzCr0+yPxgYMngEUdOzOY087EKs3PQEtHTpJF8SJl0DPVKoNWmo7kD/DVgrz0hWe4udR3nEfElIpVAEeqWVlCoBMlYBEkRDQZ3EYmrZIGi1JQFBpaFAFp02AA8/zxCxaAOe+kCmFcUEqayIWoyqAp/FoaZMT7UdLdMLY7Y5wElM3WYn8VSm0T1FOIX1AxQ4WQ1bRUQMsPqDGBuFAbrbUbdSBtgVn+EhalZVSVVwUbqEYmD42ET4Y6FGN7QNOtw99lO3dRqoy+cfvBUaKdZgAyudlfSAGRtgehjocPNTLxaNt5xxDh/CMxm27qhSeo8galUws7M7bILEySNsd7zgJZjvJmehPX9T78S1opPBouwa1GT7sQ5nUlOoaerUFMaRJvYkD71iTHWMWWYEsoMlDDb2JAMTsTBBjpInfFTiPFEoLrYmSeVV9pj5TYAdT0xFSvA1HO8zxc01C5fP92qu3INCqA3NICrHtSCDcR5jHsv8ASHUTlapTzTAdaWgE+GtGBIk/hHuxa7Rdo6lQlwmXpnmA+yRmjQZ1Oy6mbTqI8x6Y1zyHNZXLuzBqI1LURVA7vMEwYCxoVkuLQYE7jHThK5Lz9hct0hE4znnqu1WodTuSWO1/ADoAIAHgBjqOT4V3Ip0YMpQQN/FBZvKxJHoMIWR7PPUzKJSanUgmpFUkKERhHeEfdawtvOHbjZqVaFZWC9/UpadNMkqWNSYUte4nfzwdWSdJCqLV2V8721y1E6V11yu/dwEG+zsb+oBHni72a7R0M5qRQ1OqATocg6lG5VhEkbxE+vRe7bdn3qOcxl8uKYBFJ6NOJ1BNRqKq2C6dO2/tRc4Scrnnp1Fq020uhBUjoR/XXecGEIzha5NJuMqZ3QUBMjAjPk0yoAhDl8xsLAnRAPQbGMFOB8apZ2j39GARAqU+tNiLj+An2W67bgjEfHV05esduSPiQMczxgrHLQD7Jj9jQeBPzCt+uI+0A+1H8C/rjbsnmQ1OomxQUjEz/hhCdtppzHnjTjn963ov5fzw6+Iz5Efj1aK8RPKP1OKKVSegxc4zeu58lH+XFPLrOrHcuDnfJKrMVsMNvYBYr1R1NAGPD7RenTC1S0gGbNHLbxFjhi+j9f2txvNFuv79PecTnlDI6LweuFr1mMclP19qrR6fe3264xjPBahTMV3EjSiGFmQO9oTt00zPkTj2PLniXL8+p0R4KHaS2dpFgxik0zAJjNHcC21rdADhW7UjTmcu/wD9ZnBuItmjP+9hn7UJpzmXABINCoYkmf2gRdiTEGL7DC/28XS9AeGezp/1qtB4/wA2LaXxpecMSfAU7HMXOaLTBFEltSkf4kSbWOofEDrgf22H2z2/94Vv/wCXK4tdm8qpekjcgrLQqCifZruuYdBq1AE6aRFRVEA6VJBjEXbhftahP/xGt88rlyD74nDxp6loV2lkDNtiTJ5rSQUARgL1IBfxhCRNJeh08x8RtiDNqQDiLL5jUzdQCBf+GP69cW6G6lvieZZyWao4gwzOzMSLH2iSd7RgZVrd5UkE+2b+Gwm/WOm974h4m7LIDDaJjeLXJ3jphoyb02gCgwCUVc6bwihdRKwSW5iZ3BYHphZS2JOrCludFTI9n9X32U7EEGfQ3wYp9hwVISqwYrpkJqj/AD+mK3Ymi2qvqnSSjc0zLBiW2/CAT6eeFrjnaLMZknu3dFjUEpyoQSYk7liLkmPAC2Aoyk+TOVHXxuJEHrjHd/14YVfou4pXr5et39TvBSqKqM93urFgWO62WJvc4cSki2JSW10FZyKvHOz1CozVXUU6y3WqtiWGwdfZqA7GbwTfALg/DVr1GpZipUpZquAncCly6A2stTraioUqDcyQRs1sNvGPaICsTAiDdZB5lm2oBbTI+OE9uM91nKbEszUalMlUM6ixKuq7w5B0FBIJxWEbWRHOngpcM4W1KnUVi6EvfS5jSJCGPZe+scw6HaMWuC8eqZVhoZR3kByqyNO5q91PtUwQR4kgXBjEvaDhWY7xWerQyIFMqlPMVgtV6Zdml6ahomdm63F5gbk1qI608yU1ssUakqadSmJsjryzqne55QdhierpzTc3n+//AIW05xa2HUMhm6D0z9XqhqVMEkkmQvtNUfVDEm7FouScc845xo5muGghVEIp6CARMdZIJ82bFHiLtS1lT7SEaY0kahpsR7Smbg+OK+Q4ec1VdFZgq02diCBASEAuRuxAkSb2Bw2ilW9izVPaiDinETUlYiACsiC2j2p6aomPIx0wKocUqI7JRJbvgEKgEliDKEAX1gkR7x1xezGVFJ6JrMa1BiH5CVJVpWQW5tMqQdvZ6HBPP8eo0tX1YpTkDSyAa1GxRCDKfxe0Z3x0uVYir/omodW6KPAuN1qWbC1FMVopuuiCZPKwtJIaDbpbDGMz3tQ0nYFjYMhglfd1h5tYiThNp9oGQNoaopZWUwd1YQVJmYIsd5xayvF5o6yVFbLkMC1zVEBAvqqwD+6o8MJOHWhotZybZfjJL0qSuaNQRTaoW0IpB06jovAte0XNsC6uTWrUJpAqkws3JAsCf3juY8cQVM0J1gXJLN6kyVHkOmLdDPhFIWNjB6wdvQj9MWUNvBKUnLkqZbM1KFTvKNR6brYOhKmD5g7Hwwz8O7c169N8tmGFQvpK1DGvkOoox+8DG5uI8MKixzR4SJ8Jn+eI9ZVgVsQZHrjTgpqjQltkmdB7O1dOcAG1WiwPkVAYf7p+Jxf48YqsekL+WKPZzKM1SnmIin3Z03BksNMQDIiWmfLFvtC/2rfwr+WOKHK/Q6dWtzoReJH7Z/d/ujFegPaxbz6/bVPd/ujECdcd14ObqTpmCCpsdPz9cMPYBozLuQFQ0ykyY1FkYKJvMDCuXgN6YMdmsww71QVUU1NWWF5lUI3EAgg38PPEtTEW0NHLo612arr9YqOjhgEUSL8/eUBcWNpFpE+/GcadguGBK1RXLOalMO8W5iaEARFhAE9QMexw1Jv2/f7FMdSl2k4bUbNZdqYaqopVAzbhZrqwmTJHSPLC/wDSFTP1igGGgHP1iO85QEf6odRnZJD823Kca/S4mt8oNKgftFlYFf78CxsCsR78KZ4eFPsqvwH5Y6NPTpqd9BZu8DWMzSXO5d8znKNREYVGNKprUGnJpoSBqC6guwgD44M8d4JVztJ8xRNPu2zvepUdwisjZenRtImdamJAkCeuOerlFMAuFBIBIEwJgnpsJPux0Hi7pT4b3VLSadOpVOtXgyKpamPN3DjST0UnC7FCtoXJyyxXpZRq7d3SZS7K3KCQZFiLiAetyLYoUaqJqVw61FY94DTNmBuCB4RFsGcrmkQ5jOLU+2CLqgk2q1CjmIsxIQEDxwK4txM1GNQohJ1AFQQxIUQWbqihQACBAJ88Ui3wzPuiGlw9MwQUYzqhgZ5dzqGoTpgGAeojF3iuaFCoTSrlXZdLK4mZUAwywZMXFjcCNsWuD9k6hfVl81kswyiWprVcHTABu9MAiYuNicZ41k6+SYVfq7adIJqImpCF1GDUQkLc35h7M3w7Sb7iK4lrs9mqi5akumnTfNmroOplOlFCB212IkwDaRE7E4zxfPmnRCLlTlQ1UtUBACd4gFNzqkiFBHKtrnaDhLr5h301XYl9JC3PKNxF5Avbyx1fsTmF/sSkKjLUV8waS06oV1GquqBdJFgAzH1YXwstPq+4ynkXOw/Bq9WuRk+8FEPqrOrEI0CBTJ2LdbXAJ8sEu0nbpsjUFCnUpZuop+1LzpQ7BQ1PSdfxjrfFz6U+K1qWTy6UatSlTdjTdKYCDSE1BYUAptEAgET0xytmASQoUSVEReDv84taxwYwUssDbOl5XtDT4jRd1DUalLStRAQ2nW0CojEQRpDRIlWjeATp2L4LSbPAhEVkpvURuZmDFkpI7a25ipqatRFyD4YQuzXCc7VZnyVKrUKCHNOIgmdDaiA0wDpvsDbHROxPAeJ0c4KlfL6KVai9J5dAyKSDrCKSeVgs7mGw23b1JZbsq06eR+rU6tQ6670O+zDMSX1NCln6x3lgOkxhd4FkEda9N0WpRhKyreFLMaZKlfZLQPZ3gbwMNHFFqsK1OmCxenUIFJQ7KzOtVkYAawBU1sjRpOoTBXAtc7Qoa2rVw9StoNQA6jyFiKNvaqmo4LRCoEFzJxGKdujok1tAvHOB5eiiPRRl1VIYlibLpMCdrkfDG3ZDihp1q1uU0xJvYBxC3tvfxkY041T0UKamZGsEeYFM/pGJOxVA1Rn0QTVqZdFp9ZfvQ6x70HvjFK3QyxVLa8FPj1MvSZ0L1KNA06YdtlLEnQLASbnSoiIJwUyHZvKHhmUqvSXva1auajywYikrlaYvCydOw6eeM5JxmMrxArRFM1KdGslNDy/Zl9RsL2cbje1741zeYFDg+TVnVapzHeLTkau7alUmoRvpYstzAMCPHGV7dq5/4ZtbrfAAzvZhVCqA6u3MSzDrsqooLbfeO5sPHEOb4CVhFnVpllYywX8bhRppg9Fkm++Jf7VcBWYMliOhDaYMxvPiCIxvS4u7v9nzIWLsGBXUxFw5Uy35bYy9QZ+mBqfB6jVFpwFZ9pItG5I3EQbbnph2zPZ3KZiktCgBRq0xCVDu5NyKsb6jsR7O0RhXrUAKg7wAAqx5bHlEruLGY+WG+pXpZbMfU85WBCAK1cM2tahEPDRqCqdo2g2vgaspYa/jzIsYx4ObowJEdR8ov8MbZjYH4bGZ3229MY1xa1vw/n6HGj1JnzM46yAwdnO1r5cCm666IOwADLJklT19D8sMnFqoZy4MqyqynxUix/5euOdKcNXBszqosk3pmB/C0sB7jqxGcEnuRSMuhRzi87sfH9I/TGmSy6tquwvNk1QOnUefwxPxSkdCtG7Nf0Jv88Y4Kt29F/M4Vv2NldvvS+X9qy92eWjRztBu+1laq8rUoBOwBJYgb7kWxbrcaDVKjVKkv3bUWqNLVHPeA6j0gaYAmwPhsC4jX0s7dQ5gz1BsR52GJu0FEU8wykSWVah2lWqItRkbwZWYg+mw2xH090rbfHy6fT5jNqOPydV+jztJTzOdqqmpSuXEsTNg1BSdwZsTM2ucewtfQfVA4hmDERlTvA/xqXyxnCTjGDqvPoJd8G/0tuneZQlSFKVgdIKEN3wlgrqC17wQNU2I3wLp5RVWlUPd1KVerUVXYHamwWGQ3UwdWkG8iTAIwT+mEycmVk/38E+0Yrrc9ZwE4bxGkMo9JmcV1rPUpLplCGWmGBP4vswY8rGTGK1emqGjLbPJazFOg0z3IZidIlVYeZ02Xrvhq4PwqhmsvTZsvm6uW7whNK62JSlTpqX7shjpK1ACw/CdjhHzGV7tu7LaysAmfaaYMWiN4PWBho4F2srZaitAEAUw2rQSJYtJkjczFxiLmoq6srOCaw8/sRHsfm6SOgpO6srxYJVMGmw5dR9kourST7R2wIy3ZnPDWv1HOS66HAlA6b6XYgArIGOhUfpCUFizVQFp6y+osokwAVLBvMgAxiTOccr5jLOifWNBWlOYLGnJYM32YgMwLAKTYQQBMXpGUZK191+CDUo8iB/Y2cy5p1KdRMrU5gqUmV3UETpMPGm0kfHDxwztHWNOohP260hFRBp1toJllUkarHY7xEXGAeTelSXvazaKarDNvcyIHUsRMAXOFLivHXdXCylJ/uMZd1GwOm8X9keVzhoxbxYspXk27H9jznu9qZnMGhl8uB3rmJ1ESQuwFupncCCThlydKnlVfL0c6RldfeL9Yp/aLUUg6kAiYKqYKzI23wm8CGerUquWytsu1QOxaAqOgkEVDzAgAWE7LbBXJPXo1AK+eoMtRgKjmnUcqpbUWnSsgkAm8Eb42q5XSa/TxBgly0NHFMrS4iVnMJUppV1kKxU9RoDX0C8SVkRjTtD9HeUYZdcvVqZZmMKztrp6WJ1gkw2sGYvBt44U+2XZmtkszrrV2c1ADSroCBVWPxBjzDYqSbaYkXw4dmmL5PKtU1FyGXniSTUYuwgXGhTH8InfEtSUtKKad26X6sNJ8D3wDIUclRTLZdCEQ8xLDUzEXdyN2PuiAALWo53jcsCApCPqDSxvETKg6DBIIYAGbk4Xc32gelTLI+kiGvz+2ORVhhygK9p6dNsL+a7aVhVelUpU2KGAyPUXp1BLQ0dAQBjaWqtaO7zzyhZRcWPfGqK1U79W1FJIZCRUQEAEBkuV0gjqIwDz30cU6s1GUPqv3jP43ktuT6SenQYWf7cqs097pNtkLkkEEBjUY2kC0dMWaXbeqxYVmNZSS3eKCNIIusAyy7nlkDwOBWcNj7nXBU7b8EK09asOSoFdWJtrAXWp3Katw0MLe1M4F5bi65GoGpqZBQmDDEAhmEjmEwNjeME+0/FkqZN0DUyS1MKFJk6agmzAGwJ2HUYS8xXPtEyymBtt0948umOmMbSJ7qTGrv2q922X1LUqOdApEgsZL2AI1AGZHpucVKmWp1AahguRLE2uesjmad9+uNvo4oNTz2VqvdQ+pSL3NOoQgG8s7LsInrbDJ9IXBkymcV6JUJmOfu/vU2N35dwp1ahAsdQtaU2pYiy1u/cqEnifDiFDSsAW5YIk2XwF5Pjvvgdwl9NQr/0/54PvlS9OrzgU1MnVAWRc83RyLDeSAMUeMVGNSm+k0qSDTTBUyB4kWuYkrNp8Th9Od+0TUh/si/lWQ5tDUQVEVdRVtjpdDAtbVET54IdpOHDNZZf/AB6TVCCTLVKYPeSx+8+lrnrBOAuTrk1pBDHuX03secdeg64347x1qddWUaiFSS2xZFg6QOmhyjXvq2EDCSi3JbeTRpLIu8PyaVAddRaWkFizXsIGlVHtMSw6/dPTFIDwM4vcPr2dQoOpeWV1QdSk3+7IEFrdbicb8TzNJ3LJSWmG1QFJgHVvG0C8ATAI3jHVbsliiiKcmOsfpg3wSrDkW56Y+IM/zxTytNAVIIZmJGmTbpqsoEiCd+o8Ly5ZtLofBiPn/I4DyJww/VqIVpBtQ+zemOWV163IqE+BuLT7PlihwlOYi33R/mP88Q56q7NoAspKiAYJkySTab/li5w3K6Z5gxMTG25sJ9N8clbU88/k9B+7a0uElf0Kq57u3NSJuw3g8xIlWjlbwIxUCgmQsCdpJ+ZucYzPsj1/niWjtiqSWepBu3Q8/Qmv/aFe2qcr7PjNakI9Mex76Ha2jP5hgwWMnuehNanj2OfWnGLW7t8gKLfBL9LeY72rkmknmzCyf3ayj5RHuwm0kAqU5IjX5b6bT5aow5/StSCvkYP+JmdjOk96hK7DaY2EbYVFUFSpUMCYNtvMYtF+xfoNV3QRbPUEBeoVpuDp8w8xOkbwJaY8MFeF5bJ90GWjUzA31HMNzRuCqU10ibkHCxkOKOlMKDzXRtSzppEzAaC0SZAU+OJqXGO5rMHpsymWJkarGJSFEMTBuSdjM4jOM/8AXz+PuPHbWfuP+Xo5VwBSy6LcE0yAxnxl5LXFj02ODyHTlB0JrIABb2BMR4CdvDHJqvH6xrqzHTTp1Uc0kiX0kMQz/Efh8sdKy/GUzPD6eZpoaafWWTSSpNyomVtEA/LBipJe4nOrwcz+kGsUzi0rhEAdQDY6nJ1escvuwF4RSFZ5rM7UkHsao1MTYHwF7xc7COjL9KWWAq5ar1NN0PnoYOD8KgHuwA4SAtEHZmJY/pjpi701RKvdkashm2+rs1h9k8ADSFX2EVQNgZJ87k3OAVbME6WnVJ63k4vUakZWx5mJjyVVJt4C5+GBOUSVdB90lh5CR/PEIxq38yzfAb4V2najRbJVqZzWVqEaKZu9LmBHdk+J+7I2BBFxhso8FzKqn1de5pJSUIK7KGLaDTcsGYQkszAra84TuAZcNmaBchURtTMdoUE6YO5JsBYGbxjrGRzT5harrXpUyrBgFWlXMMsg1G1EazDHlsAMbUUXTYnWhBzmSq06JpkmqxrU21zYKiVRAPq1gLcpMzgNT4fUzNetXTmD1CRCmCoBjSFk7CQIJPqRLPS7UVahr99mKK90YRForrNTTNOAi8+p4Ur1BOB2QGg0EkpVnZCwDMpAdFeNLOrBQApIUqL2ODFRim/O4km7pA9slUCNoUMSI1KZibXkDS3SOkzix2XoNmiVyy62KQXcnTSBpKrAKo5tJkyWC8y2OGDiuQWur1CsVFOmowEr7UaygYXYzqXodW4jGpyZy+Tr06dNXeowY6F0KYKtp0yQDp1i1pIMWwrUawZSb5AnH+yDU00HM0qjzKIdKSTAIVg2lWOhQJJOFOgMq2mX0nrz31HrzSLfD88P/aDt1WRmL5NgthpDgASYAJUHTEReOmKidtDWDU3Wvlq7WpLTAqd4AP7sQhIabwRBkycDdqJYX7NFYqN5Ys5V1d6SyGGuTLQSqk/husmB4EE33xPmuHKSGELUnl7qk28GQ0Asbb3JvuMMdLsXXy1I5mo1OgtSJoaVYjzfTAVQSJUG0m0iMLvEHlTCrzHVA6FbMoPW0x4ECDgU1Kljzz6F925OTzWPx53/AJgz9JK6CmKqBgIWmWIVNuVUK6pgRqNzJ22xLm6LDRRYUy9SEJBY3H+I0gXC9dycQVuKCqitUAq6RpdXAJIXZw26krv4kXxXfiBUOFU6tOlWZpKT+FrEiOhn1wyjLjt/fmRd0StwBozEdO7YD4iR8sV+0jTWkEQFUAAR9wS0AQJPxIOMZCpoqBlgEAgekAYq8UzBeszNvYWtsAMdaXuv5HI37SDKUizAKYYkAEmBcgXJsBJ3NsFKNOiitRqU9dQM2p1diBBgBAsqbzc/iwJpdfMYL5LLA1vDmS38a/zg40kCMtpRpLCzexU+l/5TiXPoVcg7hv0j9MS8SrM7VGYlmYSzHcnVvjXiFXUFb8SqfkAfywfmIX++BHssdz7QAnE2Sbla0XiJn7pP64FUanKMEsm/2JPiWPyiR/XTEJwpHXCdsGV9l/rpiekt8QVTZf66Ympb4Z/CL/sx2+idyuerlTpP1db+X1mgPynHsbfRM/7dmLn/ALqNgLzmKQ081oO1+hx7HJrPKy+PyMi79L6Kr5JVBgVMxILSdXeUdRm0yb3wpgb774ePpFy6vUyRqQ66sy+p2KgqKtLnYAIZi3dgC4AnrhObNrCOlEilUdwkqgLaApY3V2C8yjfc4slcEkZS2srqseuI8xtckW8bQP1ti139Co5Cv3Tjpdkk2vqAZZJFwWA6gYheqysbAEEghhsdiCDhcpltyknRUzLHS7AwYJ+Ivhq+j7tKhyx4fU0oRU72idhULHmpkkwH2K+MEbxKvXTkb+E4G92IANxEQcXilKLRyzw0N30nEt9WS4ZRUZp6CoyUx/5Rwu0aY5VBgR/lAk/pj2ZzdWoUZ5qMiLTXUYhF2HmYJvvifL8UGho+wM3ZRrJnx1AHSdrG2BFOMUjOm7CtRJ5Rsq287XPzOBOSc98IBNhIH4WAnfoDBvib+3CL1UtHt0jKkbbNf1E41yWbNNX0kewGmBLBZgc3S+38sTqSTwVjtclbwXcvRqIbaPe3r4Axhh7A1SuZq5Vqhpq+UVnNMgM7UyxsSOQFajbCYAiMCOD1frVRwiukKslisKGcIWBUCCBqN7SBgxwbO0mzP1idCIlZFO3I5puqt/Cr1AP4MRUpZUkU1PStLTv6lbJ0lp0s33VmFSr3bEklYpQpkySdTkAk21TuBg3nOzi1KPc902qjIUsNDMAAoAjb+Lf54Ta2eUVsxSUwxq8pnZtSrJ8VIQG1zBjD9Q4qarGk7Lra+hHXUR97qG0/emAQPTCf+qUoqMkc8I5kn3FnhnF6uWSoXBqFJFQGPtEAkMOi10UT++isPuYO5HPUaiCrSYliNoeAevUCY8488CTm1o1q9eQF0MAhIgklk0HVZhB3mYOKHYXJVa6uBmqWXo0WOrUq1HVZsO7b2VvAcmJEXxX3Si3HArSvI75LK1q7hU7qNncsSArE8jIB9oSCQFY++Bi6crkuH95Vo0UpsR/eSS4/dBJOgXnSsAi2F3inbnL5WmctkV1aeapUgEsbDWxECTA3joB0lT43xKuzDvuTWA3mAwJm1gT5SRG84aG5Km8mpdC920+kE13K+1sFUbGCrS5O0mfOI2gYADiC1V/vF1MSTNiGJkkA+ZwFrZQ+0FbSbgqJM7dLzONlAYfaD/SIgn3HrbFpaaaWR9LUcG8ck+Wy7msAvKb6/JYOojxt84xP2r4K2TzVXLyXCuwSofvKIuYtqAIBHj6jEfC66U6nPGk0WBnxiQB5tAX34au1XDWq5ZneVqUkpVXnfUaSZesff3Ab1XGU3vp9l9wSSUFXNv7CLkyA1uqEfrPyxDnKEnWLzuP1GLoQCsY2At8hGNKqxv44reSdYB2XEk+Sk4NUhpqU26NSWfUEDFRMrpqaYkOrAf6pI9LjElR5o0XtKkqfLYj9fnjPJM0z1KC8f1zTjS3cjyJHznE/EDIJ8QY+Ixd7N8INWomtQaHenUT1K09eg+tvnhZTUY7n0GjFydBDsh2aV1FfMD7MXSmfv/vN+54DqfLf3Hn+2r9AFAAGwGkWA6AeGHHNZgFJMXHkAL/LCFxWtqq5hhN4ufQfDHnaOpLVm5S/btlHa4qCpAfNWj3/AJYtVVC1GUbA2xWzAuPf+mLGabmpv1KKfetseg+n1ILl/QcvojvnswDqH7Ouwgz9ZoxExjGLf0R5l6nEMxZmb6qLTP8Aj0rjURYC+/THscutCUpLHT8jWkFfpRIOYyXeKdCVcyWUWlUagQL7jl9+ETK5pqjPUfczAFggJZyqDYCwFh4Thy+mGppfLx94ZmARtqeiCItAG3uwj0Kgh+kmB8Db5Yov8Zl8YJMrcXJF+szf89sGM3W1SxOrUqsCOvIJv4yD78UO7k9f6jEmSvTQXJIAAG5vYD1/M4pLOQaeGycGwH4jHxG3pixT4eyD2I91/nirmSUaCpBVgdJ3sQY9CPzw35PidKrsI3gGDN98SnJxWEUSTYrVMs/QfLFd8swosmhpJUqYN73vtjoAyisSda00VdTuwsqzEwLsx2Ci5JGNcxRoimroMwharCd4V+0XQSzBU9gLCdT7aib4Var7AcUc6/s6oFZgpNrgAx7wRHvxJT4fUFJ6jICgVhBYEg9CNPhvc4buKcPNVIPMszoM3gzaOsWvPuwuZukO7qqVdCUhZQqJnqYgCJA8ZHrh46zlg3pKrsLdl8o9JqwIB77KnuyrX1BdYMfwlvfGLXYzILXptSYlRrFwQGjS2oz1MmAL4rZLiD1Hp1gq0KdDQRTLDXWYBUKxMqlyBb7y77gx2UqU8vmK1J6n3poP91gRI1AdSDtaCOkg45tVupPrj+Hn+KAuVRJxnLnLZStRpxmBUqd79qq6lJCU9YK+06hbFYmTINxiLgfCKeWo99oQ1IMEKZ1RtMyd79Og8cRZjMvXzPcBQFUqarobOBGlUN7EiWO/Txm3x6sE0p91ZmT1H3R8h78c2pKUq0++X+lcfUdJLImdoBmajFjrqUzAU2AU7aI9eu5kTgbwuk71FVNKal5mtIUE3JNgLjxvHUYPiuzUnRiCWYH0IJNvgPhgLlq5RAF3YRMePU+PWMerCT2uNLBzSWbCdMIaiUaIihTcMx61WW956CNvE32wS7SUxUpUam33fcATPkebAzhaKAbxDC56nxwbzVCctv7BkDyO8jq1sc2o61IlEvaxRose79twosQPzG3549ToLuBq8yZx4vDstva/O9vKMa/V5IKkqfDp/wAsdYqREyXN9jbygkiMMfGu1Pf0nkMtarQp067EDmZGqE6IMaX1KWsLj1lboFtVjDdSfH+eLQoILuxcn4fDGl8zR7kOUzHPDQNS7+htHv8AzxvxCi1ioUiLkEEz4EH9MWctwmq6tXUKqTo5oBYmJCj72mRJ6SMX24RToqHzDimCbSd/GABJPoMJLUipfYZQbWQHRp1HZT3QEbnVHSOvlix/Y1UKwCghr6RuD4gmAcEH7S5SnZe8qeYQAf5mB+WCfDc0lel3lMMo1FYeNxBm1ov+eElqTWapGUIPAncRqkBQbsupWtAEGAPXecHexDsocVBFJiKgncsoZQR5Qfl5YJ1eB0jU71gTzailtJbxIiTcXExM4zlauqvUWooM02bVqEQHUhr3Vtx8emF1NRThtobThtlZ7tRxAU2RUVQTTG8nTJjUBsWOwJ64Wq21Wx3A94IH6Y9nM6DmkYwVFVS194YWjogFgPLEdRj3Zk7uCfiTh9PT2JIzndk1LhaVI+3Wm3g6GDP7waPyxuuSsASp0AwYYeJ23E/yxRyOrUQDyjdTcEk+B6emCeXzJ182qWaLgEeV4kW6eGKSTXURNPoNH0S5RxnsxKyTlQQFvb6zS6H0+F8Zx76HqpbP5pvaH1cAXift6e0dDBPnj2OP/wBMU557fn5MaLxgn+mzLqj5MX5mrs8dSz0iSLCbbW6DzwlK+ksCBfaOhBsT8/jhx+nKn/3S+ol8wf8ANRI0jotzGOdM+oxEmbGTtjsgrghJSqRdaxmCRB29Dv6YN9n+Gq1LWKqGovL3IB1L4vJtMbaZjffC9kKrMHBmRpIk+o+RwYcANy9QN9hPS3/XAmsUGL6lzP8ACg6kgO1YMqUQGJ1LsqEdDpMav3Z9ML2czaMFNFQ2knSroWAHVtJt7zJgxtjbI8YKsXanrUCEYswdgTEwLHVE6iRZfO5Ol2kCB+7pFXIGkk8q+LMJ+0I6A2newIM90uKCUyKg1UKgXUlRHZGcJBVSyqxhgd5I3GIKvG6z1gcwCrOnd0hShiskBdMyANQE2kydiBG6PPW5YsT1LEySfEkmca5vKlwpF2U/G8wCbAjpNsal1DkoZriuYydZqRdw1MwyVSHkxN7kKCD907HDNn/2nK8oMOFZVBuCGvEkAkc0AkA2nC9l8+ajqMyrVaLF9aMCrAk89VHi9YG/WYCxEYh4d2vAqrTCsMuG0qzmairMAnTy2Fyt4AIBwZQbppZQIyp5CmT4IVFGo1CjTdCs3LOxEgs5nSoJjlub7iMGssAtQ06iF6bk93CglGLSVAMcsmeUypLRa2M5fNq4EMjg9VMg9fhiHNZSp3ZVH1RddVmF5hXmJF4JGxiT05nLd8Q7j2LFA6BUragSXZaUm0A6dZJ8Nh6T1wF7QZgFA4OogxF9j1E+JO+LWbKtTpqlTQqWh4VrWKS3KzzMkWsTOIc5TpswCvT0pTDAd4CDV3v4qoGkHqzzhdOLUtzT/wCAfFFBhFQrayzPmAPH1wGyeqLfH84wRp97WqO1Gm1TVIB0wign8ZtYeGL2R7JPHO7fwpyqPebn5Y7LUVlk6b4KOQbS4tMbdD8fH/lhi1chpAGenQ+hna+Kh7MMACtRwR0YBh+h9+JvqVZYgFz1uB85/NccurU2qZSKaFbPpFQ2ub28rW8sR03g4O5jgFerU1d33AEzLByZ9OnXBHI9nKaEbsepPn/Xyx0+okkKkK+X4O9Q8oa4j/pHTBnKdmwPaIYrvBB8vz+eDr5NYKnY9AY9/r6YE8YCUKZiozVHB7unG88pLQQFUfiN5HUycc8tScnSRaMYVbZJxmvRoUURgWJJNKipgsSQGJIuiGBJEExA6wlcbzZcjWdVQ3aPZQCdNNB0UTfxPxxNnM+Q0s5eofac7kgaYH7sWwOp5UtzH4Y7dHSUMvk5tTUcsdD3D+GPWfSulR952MKg8WP6C5jbDrUzlGlSWjRrJpUQGjUZmS8dGJ+RjCMoAaD7p6YuUlnpg6mnv5eAQnt4QyVOPqDYE7eWJEQV1F1USbRpe0EsakbC1r+1t1AzJcHZojaeuCv9gCILmDuBsR54hJRjwXjJvkE91l0qugoq9MG1+cecjSD6R6HFnMcDSoAaFQKtrGY2+KnyNsR8V4Yq6VACi5kCLiPD1wPo5xqTXbSejRYj8LDrhqclcXkDaTprBYXhjUmhoM+cA+d/6tjGbraKbGb+yu8yQZJ9N/dgvls3TrDSwAJPsnYn909fTf1xFX7LamGpq9/7sCnOokiwaBYKGb0QjAWpn3mcMe0MfQnQH1rMAiwy6wPE/WKZExE3Hj5Y9gp9GXBamWzWY7ymxQ0acaxpv39MiYm4kNj2Ia0k538vz8jJNIpfTHUBqZMJcq1aRJMnVT6sAZ5YggdPXHPFf7RZ38Ouxtfrjs/FOA0c3WmumvutZWCV3ZN9EEj18MVsr2KybMT3ABDaZD1JiOpL4tDVUYpMEoZs5rwzhcOXNwR8BM3wTrUYIcG8g7XBG3xt8MdAo9isootTbp/i1Ovq+M1uxuUCg90Tcb1KnWf3/LAeqnlhUawjm4oxYR+gt091h4YkpKcdIrdh8mA32JMSb1avT/Txt/7FZPbuf9pV/wDXjetA2xnOkpHpiwF8f6P9fnh9HY3Jg/3Hh/iVfD+PGT2RygMdx4f4lXrP7/ljOcWjJM55nOFIQTpM3MKTzEXvBgm3xjAbu6dSqWRKlQOJqokAqxgkBjupN+hvGOs5ns7lVNsupgTJer4T/wCJGJW7O5VbDLrAUn2qnQT+PacGM6M1YgcJqBOWnliljaL3MSTO9t/PB6hTdgCRHqR/U+WD2T4Xlyq/YINUTBf/ANeMfUqHN+z0/wC7D71NyAfx7XxOUbYyZUyboKZpVFL0WbUAh56bEQWAPKwPVTBkSDOKdLhdOk9V6Zo1KbvqRwqq6sRL0nVgHW/MDcEN5YPfU6QmKKC8bv8Aq2JafD6JaTRQnTM3naYmdsBQ6AsCmpO8k+J/XGwRTMEkDqLX8YM2npb3YIJTp79xT2H4uv8ApYujJUpX7FBKauu+rT47RhdlDbhd9mcYL2NpMeP69MMObyNJR/c05ClpIO+hm8dpGM/UKWlj3NOQrkW6qDB38sDZyaxUr5XVpZ2Y6SupU9kHVY3OoIDAaN7TAkYuUnp7NTIi2pDB96tKn/KfPDFQ4fSNPWaSTpDRFpIH88UkooajKaVMwN9In2dXS2+DGNcGb3Ag0FJ5HQ+R5D/nOk+5sDuJcAo1WmsKiuo0HQ+kwCTpYEG41b+BGGx8nS7wp3VMLCW0L94Gdx5TiDNZOmiVtNOmNAdhyLuoVr266r9bDrfDqD5ROxErdhsvcq1T0bmMetpwP4n2N00y+XdmIu1M/eHin7w/D16XEHpmdoolVkFKnHftTEoJCinr6DecaVMpT1svd07fuLN48vPFFKafItRa4OH5bI1azAJTYwbmCBbxJ/LDbkezopjVUYG0noPS+Og5/LINQCINBidCkmVqHm1A9VG0dcVqeUpVFraqFHkFXT9mp9liBZp8AfCcHU1JSVLAYRinkU04qiuFddCkwrj2Z6Tb08QJwcyuVotCvXKtEsoRj6AEKQfO5O9sW8tkqDZVaxyuX1Gmpjul0gsoMgR0O364izdXTWWnppkM1QSUWRpTWCCAOpj0GI7Cja6AzjeTpO/dqtReXXqJuDtJmwnYDrBkWwlcRyTUiVqRB2JET6T7J8vzx1JqSpnWoIqqoo03BCjUGZtBMx1B9x2i+NK55iQFGlttCENLIObWpJ9onfcDzl4NxFZyDmp7Qyflhoy3bOmcnRoMKzVaTg69QgAO7KRza9YDxt0F7YZWy1A5OrmPquW1pVpr/dLBDVdDSPFh4RvaMXs5wTLorRlqEwYJpJYwbi29uuKSmpcoRJrhlfsTxZqtbMN3prDuaKqpa0tmVGk7BSTaYtM+WMYt8Ey6rUraERNCzyIiatNVGUNoAkAr8z1gjOOeSVlLwf/Z"/>
          <p:cNvSpPr>
            <a:spLocks noChangeAspect="1" noChangeArrowheads="1"/>
          </p:cNvSpPr>
          <p:nvPr/>
        </p:nvSpPr>
        <p:spPr bwMode="auto">
          <a:xfrm>
            <a:off x="63500" y="-866775"/>
            <a:ext cx="2514600" cy="17907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86" name="AutoShape 6" descr="data:image/jpeg;base64,/9j/4AAQSkZJRgABAQAAAQABAAD/2wCEAAkGBhMSERUUExQVFRUUFxgaGBgYGBgaGBgcHRgXGBoXFxYcHCYfGBojGhQUIC8gJCcpLCwsFR4xNTEqNSYsLCoBCQoKDgwOGg8PGiwkHyQpLCwpLSwpLCwsKSwsKiwsKSwpLCksKSwpLCwsKSwsLCksKSwsLCwsLCkpLCwsKSwpLP/AABEIAOEA4QMBIgACEQEDEQH/xAAcAAEAAgMBAQEAAAAAAAAAAAAABQYDBAcCAQj/xABJEAABAwIDBQUEBQgIBQUAAAABAAIRAyEEEjEFBkFRYQcTInGBMpGhsSNScsHRFEJigpKy4fAXJCVTc6LS8QgVQ1SzMzRjo8L/xAAYAQEAAwEAAAAAAAAAAAAAAAAAAQIDBP/EACgRAAICAgIBBAIBBQAAAAAAAAABAhESIQMxQRMiMlFhgQQjQlJxof/aAAwDAQACEQMRAD8A7iiIgCIiAIiIAiIgCIiAIiIAiIgCIiAIiIAiIgCIiAIiIAiIgCIiAIiIAiIgCIiAIiIAiIgCIiAIiIAiIgCIiAIiIAiIgCIiAIiIAiIgCIiAIiIAiKA3h3yo4MxVDzP1QDwceY+oVDaXZKVk+irWB37o1aLKrWvy1BIECR4iy4nmOC1to9pWGomHNqG7BZo/OzxqR/dn3hQ5xXbJxZbkVPf2m4YCctX9kfivlPtPwx/Nq/sj/Uozj9kYsuKKqU+0XDESczR+kAPvW9R3voOAIJIOh1B8iNVOSGLJ1FVtu9oWHwrGveHkOdlGUCZgm8kfVK+bN7RcNXph9PPBEwW3HQ3TJDFlqRVt+/NAah/7P8V4O/tD6tQ/q/xTJE4ss6KpVO0jDj82p7h+KxntQwoEkVABxIED1lMkRTLiipOH7WsG+Q3OSOECfOJ0Xs9qeF+rU9w/1JkhTLmipP8ASthfq1f2R/qXsdqWG+rV/ZH4pkhTLmiomP7XsLSiWVjM6NbaBN5cFjo9suEdH0dYZiQJa3UTyd0+KOcV5JxZf0VLxHarhGNLiH9GwATppJjjzWjs/trwVZ2VrawPVo+5yZIYs6Eiqx7QaETD/d/FZaW/NEiYcB1H8UyRFMsiKo1O0/At1qj4ke8CFtYbfvD1G5qbs45tuFNoUyyIoTAb106rwxodJ5iP51U2puyAiIgC5X2tnxt09k8f0KvCF1Rcy7VwJE6wfhSrLHn+Jrxdmruzs8s2XQqAzNNtjwJqn2SPPQz6Ksb31Tmnj3lEe5lU/erlu3hidkYeHOE0mEjUf+pqOLdOFuio+91PK8iSZq0jf/Dfb4LCfaNI/Fmjjtpva2e7c5sagi3mImOq0DvG6IFMi0SZPqpFr4b6L3h8QbKLrwVsqopufrnP6sn5qV2Vtmrh2OphtRzTNoI1AmIPhM8lctmtD4sJ5hVbeStWo1ahbUIDHuAADcuswRF+d1aMnJ6RZpJGjiq1Wq3LUOLeMwdeTBAItJtIcpLZG3X4VkMoPLYvnEacosrhu1QGIoNqGATM8PkorfPEspEUW3cQc14AlphskxoQb8ws3OTfRdQXZs7A2z+VscSw0y0izhZwIkOE9Qfgo7HYXE13BwphlKm+Q17ixzy2byAYE+U/FWLZ2EpVKFJ7dCxscxAAPkZGiz1GJk/KIZTsXj6ky6mRH925j/WAZI6QFHVdrsJZNUuYXguApw5gAJNjZ5mOAFuivdXD5hEWIIPqub4xv5LiHBgByuc0CZGW3hM/ouCspWQjBj9q95Vs9/dteYc5rc0HiQ2LyIPNKG2G5mhhe4mZkaW4SbrWxTWF5yAhhIIDuEyYB81YtzdlMiq97Q5riWNLgDZpuQOE6eiu2qKyVHrCYguMFjwQJkgQelibrfpjwHp+IXnFbs0CbMy/ZLm/AGAtPG4kYen3bAXGzQCZcepS0iiR83j2VnbnFQiALRPmQZstfYuBBo3JJD5nyI/BYMVi8Sabi6mBIvNoETzW9u03NRM28U26OmPh8VnOWjZI+7aeJaSQAJ//AD+Chd1GfTajTgevFXEbMpvbD2seJHtCYvw4eqYWhRpFjGsY1zrgXBIsPCYIJ1tMqqnqiXEl8Phi6OqrO3dquqEtBik3/NHE9Oit2Kf3dKo4WyMMeZsPiQuc7Zq5KPmQPPitIvooluyCxmMNQmJyjQfeeq39xNsOo4trQfBVORwm0mzT5zHvKjGVhpEeqxsfkc141Dmnygz9y38FJI/Q2wQBWaY1/ELoQXPtjj6VhGjoPxH4roStx9GTCIi0IC5n2siw5wf/ABVl0xc37U6cgeRH/wBVZYc/x/Zpx9kbuztAfkWHpgkZqDNDaQ905gdLco0Vc35ZFUdXUp/YqrxuXiGZKAtmFjqNC9Zu0ETUa4afQfEYj8AuVSblTNnSjohm3B8vuWJhgBZmuhp8lhpmQIB81bwUStmXYm87KEioHGHQIjTlcrZxu1tnV3F9RlYlxlwa8AHhpm+Sp20QCf1ivLKA5/A/gtFHRo3ujpWxt8sM3LQoUq1zDWjKbnqXrNvnsmmJr3L6jQwC2UWkuA+tDWj3qn7msAxNM8qjeBBuHc10zamBbiGGmXZSLtIuWm4mOIubLOT8IstNELuPgAcO17XPjxtcC6W5xUMuA8o96sFTBustPD4nCbOpCkamUS5waZc/xOnQcOE9FXsR2qvDjloUzTExLn5uhJiB5QoxyM2WaphiP9lTqO7Qx7XVc/duFWqLszAjMIsSLxA9FZt09+KWPLqTmClWbcNkuD28S0m8jiPXnE9Uw11R3Fkro503swcILsToZ8NIDjP1lYMLsIUaTWMkhgIm0mTcujjKn6uCLwWkuAIiWuLT6OFwucjahwD63cMp1GveDkfUcXN1EcDM6zJ0SMnPyGi0HZ862Wlj9mMa0vLQXNBhxFx5KOPai0UnZqMVQLNa/MJ4ZrCB71Wt0No4mtiXs71zmOZUfUDrgw06A+ycxbpC2xdbKP6LVj9nGpSOUGSI+FrLDu9sZ9NhFQZSXExyEypqrtKjhmA1qjWAgRMknyAuVj2JvHhcU806VQ57nK5paXcy2dYWfp2rNE/B7xVKGWtcfMD71F7Td9Bh7Q44ilHMG0hWrFbLDmuB0Me8GR8QFWNt4sGrSbHsYq/WAy/xKpVbLrZL7b/9q/qWD/MD9y57vIPDTHUn4fxXSdtM/q7vtNXMN7qoa6mL6H7lrBW0U8EK5vRYyybfBfRV5L00EnSy6TNs/QG775/J+rWfJq6Mub7rGaeGP6NP91q6QrcXxMpdhERaFQuedplEGCQDdgmL3FUfeuhqhdotOSwc6lIfFw+9YfyPj+zTj7OW7jYtxfhqZnK55Fo0hx4+XJSnaA2HWJytOGgW5YocunxVc3Kr5a9BznBrWOJJdYAQ+STNlY9/KuYZg0gOGFIDgQ4CMVEjUG65q/qGv9hAOq2Uru3tJpJp5M+VpymDDHRqbRyueagK9S0LLSxmWn56ch0aNArT48lTHFyODs08bs6a0HwsLgXOcCGji4CJMa3jrZfMYGd4QxpDWm17iNSOd/mlPCVKwcKTSWtPidrd2mnQfBTewNgUXvNN8mo0AuAMETz68/NG1HtmluW6NbdBxOKbzNRnXiV0x1CcQx2Q+BjvHIiTADYmZ14RdVYU9m4Ss3M8U6jSCJcTB4FwH3q8UXh7Q5pDg6CCDYg8QeIWM227ofg5j2nUHMxdN5Hge1ozcJFiOUxf1UBt3ZAa/NRByuZmsSYI9q5uRF12PalOmaZ7xoe3i1wzA+h1P4rn+DbTbiRTc0OZWd3bPG4dy1xylsaPGg4EK0JyfXj/AKPb0yG3AwFV2MpVwQ2nSfNSo5wa0CDLbm5IMQOa7XUrNyB4cC06FsHNwAbGpK5FXwNDDZqZcM05gZyuhxtDukRCk9g7xOwpLntNSkDbxABpJhz2i4JItP4lOSeT6LLi1aZ0TE4ltFrqlQ5WMBJPL8fJcv3r3iZXPeMw9Acc72Bz3cBmOnAWutjtD3vFYNpUie78LnTrJkwfIfNUrE45z/CLjQATMnjHH06K3FCtmbe6LHicBRxOHp1RkGVmUimxrXMqXLg4DVp8Jb0lZtxdh1qRqVh3RpvzMJOYPLRclgiNYF+SrVPYldocXnuWjXMYJI/NDRcuv6cSpbd3HVKdM0jUnM4mm0OOafzrERDgdOYNleWk6ei/aSa2TG3NitxIqjwd4Sw03ufdoayDTjg1zgek3XP6jamGrDVlSk4EEagi4uLFWTb+13eB1MAGo1zXgiYLHa/EqKrNFZ0xlAAF4mYlxJtMmfgp48l30UnjWuzr+6e9NDHUgWlraoA7ymSAQeY5tJ0PvUL2gHI6kRq0OPloB8VyWphheLQrXsLa7q9I06ry802kAuMnJcgTxgk+8KOaOMckW4PdPFnRttVQ6g1zdHOaR5FpK5dvc6ajB+ifmFf8G8nZtEu4ZR7swHwAXPt5hNVv2fv/AIKONbKy6IvC0p94+ay4wgtAuIsZ5/zK80W+EnqvBqmYkw43/E+9bmR3Xcof1fCfZp/uhdPXIdxtsNcaFAAS1oEzfwwNOq68r8bTWik+wiItCgVH37EuHR9D/wAoH3q8Ljna9vHXo4xtKnkymmx92Scwe4i86AtBhY80co0Xg6ZR9067aNJ1Wc1Rrm5GRI8Ls0uHEEgD0PRWDf61MFwynu8FmaTOUxiQR6G3oqUzF4ltLumuIpzOWGi/mRPxXQdk4h9LZtSrXirVqFpa6oBUhobnguM6DP5SVg44yybNMslSKDtB9pHAryQW0gC3UKw4JtJjar6wD6dTwME3ZILpnmAbEcpVep7OrVX5KAqPIExN4tc3jja60i70UcWjY3dxD6VNzwajWGozMWzAAmdPcrFu7iaTsRWrB9msIbMA3PhGv1WQofaGHrUsO0VadWjlMOBaWySToTzUT/zzIzJREMFQPcTcvcGkAHoJd6lVcLdo0jyPHFm1tjdRzG56lRrqlRziA0yCLEOz83SbaiF0Pcbb9MYSlRyPBpNa1xAkSZMiDPXotfYW69DFYPC1nzRqVHvBNMiHAOqE2cIYIadNLaqF313nOEdUwGEY2hTbZ9QEuq1MwBu4+zrFvgFRxlPTZb29pF12ltWhWov7isyo5hGZrDLhePZ1FyudHZtXE4unTYe7BcPETLgAA41I4w1sjQ6SqlgMc+hWbUZ7TDYXvzaQNQZhXjcradR2PpOq0arWOzsLsj8rXOYWtk5bAGAeU9FdQwWijlZ72tsIuYa4oB9N7cwfWe41nA3zHKQxkzOUNMSo/A0K/cxSpCrTcPCC5oe3gWuBs4A6H/ZSu1q0N7oF/hLGhpfHhBeAGiL2LJ1u3gsba3dU6bGvaXhxzAEHVznHTgMzBOkgrnblJbOtJRrEquCoh1ZjXw1rqjWuEzADhIHxUzvdh20356Qyva8ua5ojw+GLzJMl11B7Kph+MotqHwmszNHAFwn71OVmB5xNI5i5tF1nCcrm1Gn6ONJYJ9StpReSZSGOLXk0NobPxtaizEODS2qHEEHxQwhhJHC5jrBUG7CVg6CDLb6+zHXgdFc620n0MDgs3sltYRzAexwMebnKHO2WXMAHUGYI55QR4XRxhWuS0lotjGSty2QuMxTnvc4gAnUAR00/nVSFHdvEHDflAbLOQ9vLxfl+rPrx0XzG1WvYC1mWBfTnzMk9Srjsaq5rGd48Ui8Hun6MIb4QXNmwJHCNFWc3FaRRcSk3s500ra2PiG0sQ11STT0eBM5TrpfkfRYTY9ZKxOufNb1ao5unZ1vG4+k7Bs7ghzMwAjhANiNQfNUDbNPNUFrAa+pKbs40seaZPhqfvC7T7pHqtja7D3by2ZzAehv9ywrBo2h7yNwuFqPacjHOudATPuW/szdXvKVR9ZzqRYQGgtgEkOMuJ4eGLXXzdumCx5I04+h0K18MXEVaYLvEwvPTu/HPuze9TJybaiRiqTZ0rsyyhwFs0UOEGA2/x1XaF+cOyavO0WDMT4HWPmxfo9dPGqRhN2wiIrlAuNdqtMVNqUqUw59OmANAZe8RPA+a7KuGdstUs2pQqATkp03RMezUedeHmqTVxLR7K9+R0CyXDKb6F3ulT27mxG4nDOpxiHUwWhxpgEk+MgRMlshl4+Sr7qoqA1mNc3OYDJkNA4TxMyJ6Lb2RvRWw4dTaZkyQBxygAWvYyuFOS/J2SUH0Y8buLjmUyxuGe8Zg4EAZjqJLSZFjFpUfT3Wxgy95h30hJh1XKxo43nxO+McFfcLvdiHiO4fdzQDdp6uJIgN4e9YN6MNWJp1cQWEhsQ0nK0OzGJOpsbwFrmmYuDRh3Z27XYG0sTkq0rMbDRIAmxOjxYahVOlu5+W4/ENL6dCjTLnvcGgNa2YGVo4k8Fr7e3sFSGUJa1gjPPicel7D43WtsDYtarn+lNGk5svNznaL+zxuDcxxibq9YK5MpeTpF32TWGEa2kMQHUqL3Gm51NwqeIEOBaJtd1ysOF3Xw+OxD69XEZi8DL3bhqB+cHNMza0hVzZrqFOqKdatiDQd7ZaWy0wQHxlMxNxylZMHu9Uwe0KEHPRe7Mys0nJUZBOe3ERpzHFYNS3KzdOPxouPZ5uVRwtV+Jc7vntJbRBAbkGhe4fXOgOgk87WnbO8Dg4Bo9kg6m3PQdeoMqrYva9Nri1jhJBDA03ABc1xF9fAT+sqXjt48SxzR3kioM0ODXRcgXieCz4+SXL8kS4KDtHQdq4KnVcDTLR3vheGxMG/iZBmDF4UPiez9lAOeHQSI1BJvwb09FVm7TqAF5Lxwlr8pk2gAAAzMX5rewG89drGmr4mk5WukTAA1ze1Yi9lVQaemaueuiAbhm4erUc+HOpVLRMWMg3HkpRm2HYlwdSltd5azwxmeSA2I0MwPRQG1sT3teo8AgPdMHyGq3t0qfdV6WJcbU6jSWwToRGk9LQutpVbZTjlJuoozOwjanicTnEAzNo4AcB7govaeDLX/WLr2B/n/ZWzfDaFCrjM9Br294AXgtygv4lo1ub6DiVESJyMdNQtIJ1AGpynieFuCqpOLNcVOPVMjKFWaccJb8xZXDauzqdbCilZr2Ze5JMkw0hzJ5EiR1cqVkNN2Q2uPW4UtvDjXt7uDBEweOoNuQEN6ypmraoxg8bsgqWHblcXOykCwgku6DkBz6hYQbLdwW0HMuDeZANwTDhpp+cfesdeQQ57Ia64OWJnkYvoP5K3V9M55JUecPWykEfmkH3FXCm9ncuzg5TU1EQZpgCZ4NN/VVAukadApIh1Sm0BxDREi+sQTAHIDXmsuWNotwSqRtbJZlZVggj+BUdicXDTTy6kHNofI/WEjRS+HpMZSflmI46kxr8VX8SfpFWCttl+R0ki4dkrf7RZ9h37zF+j1+dOyg/19n2D+8xfotdUXo5pdhERWKhcQ7Z2Tj2f4Lf3qi7euJdsjv6+z/Bb+89Un0Wj2UzZWNc05ZaC0aunLE6mATInlcKc2PtuoPow5oOodTloPodXT1uq3Ww4JnnY9VrYnDixv4R/D5LmlxqRum4nR9mbytr4htAvz1DN+FhPiPOB5qU31w5q0q1Me13LcvmGlw+IXGMY2GktETouzU8ayvQpVqZlrqFNh6FgIcCOBBBspcMUVzyZw7Z9OXt5anyVv2Zi/oqxOsGT1Iyj5k+iqmFJBJHkpzCy2jHF5zEdBIHzK05VaM+N0zRLpDTGlirVuFhTUNVr6zmUGNgttlOcwQCfZBE3HPmqrhL5m87j0v8AEFSmC2rWoMPdjLckkskSGmDca6Ceqzn9G0Yt7LhtrY+CpOhtbu6kEXFTMZEcaYA4qo0Nms74ipLg0hgjURrM8Qbean98do1K9bC1gRTa6mXNg5nAZCZdaBroJWn/AMmqOpOqtd9I15dDjJc0Egl8HU6n4QAsVNRVvzomUW3ijU23spzC0Nd4ZBY6+U6wcsEt6jgbKz7F2XQbSa3Ed26qaeaXkFrBYBrGk/IjT3wOzt4GOZFQBj88tPAO0LT+idRzgg3F5ets4VBFRgqGLOYJgcbyZNp0TljaVOisJYuns0Ku7LXVCaOIpAu1Y1szFyQ3NI42lQzabjXDC61iDlcJI5jgZGsn1U9guzBtQtq94/Dsm/hOYx+dTJMtHU+kqQ3o25hcNhzh8O0S723E5nOI0Jeblxgnp0RJ/wCV/o6FyL6r9lSxdVoIDsoE3IE+R4E8ePNfBVAcS9rHFtgQSCP1SbjyWLadLvKIeOQnjbgTHEfioyhhalSm94bmbSALnfoyBYcYkK8IqSOjlbhKvxaPu04DmiQXC7iLiSZA9BC9bexAcWQZgH0uo6brJiqfFdEVTRxSllbPGEIzCW5hykjhzHIwfRbwqOqU4e4w2ItMnQCeAifctCj7Q8x81INaQ17fqk/An8VaVWZ20jE1gLXdHD3EfwXyhjHBsBxAngSF4piXOBt4fjZbu7G7z8XVyN8LRd7zo0feTyUSajFuXRSKbejbwh/qzjzcdb8WqErH6Qq1bdwLKAqUWSWty3OpJgklVdlLM9x5NJ93+6z42mnIvNNUi6dlB/tBn2HfvMX6MX5x7KD/AGiz7Dvmxfo5bx6MpdhERWKhcb7X6TPyymSCXuptaxoNz4n8OV9SQuyLinbZUjFUwLF7Gy7jALvCDwBLlWStEopH5TSIEksJ0MGPcfxXjEANGgcI6wRFj960NqN8YjgBHT+bLM2rNIX0BHxJ+9Z46svk7o18YPB6hfdlbaq0A8U3ENqNcHN1bcETHBwnVZaWFdUcGDUzr0utl2waotl9wVnJLTIxfaI3COYLPb68PctyntZoFxYfnN046jgvo2NUaQYB8yPvWpU2I9jS5xAt/PmqtxfklJo3tl7VbRkwDJF4vGgi45KXfjGvoio4Qx5ygEanNBmCdGh3vCrlDZdmguEvc0RBkSeEqVx9Pu6FJkgmlVM/reJpIno5c3LCLkmuzpjzTUcPBm23VDaOGaHZjTZlI4+yJ+Z9ysu7G3Q+kyk4jM5pDSC0vJJJ0PGD8NVkrbLp0g2s3MKhzReW+KQQWm2hPLiovd/AspUX4h2U1S45IaIBvBaItdcfI4y46/Ov9mqTytEHtoU2flAMEvIyA6tOaSZ/UHnKsG72IZToMrYuvT7uJZTpk53EcHEHw8iIVN2tgqh+lc/NJy3JJBHDkAsOHysaXOGZ0wxvAHiT+C7MFKKXZzNvIt+2t/a+Ia802ZKTCAY4TYfLlxVGrBz3EmT/ADyVo2UwHDVmOvLC8njMz+CrIEErTiatpLoTWkfR4bglp8yJVj3Vryx1NvHPmH6MAtcR9sNHoVBjLBgAW4rJsnGuoP7wAEFrmuaTDXBwIIPvB8wFecckWhNxPG1cAaNVzOZBH2XXHz+C8VhbmvuOxhqVC+DePhyWes3MIbIPKNfVSn1ZH3RohkTbhPyWy8y90XzNB+AlbuG3fqOu4wPJZMRsF1NucOLg3hoY6dLqPUjdWR6cquiHw9Bz6oay7joOdifuXXdjYajhsO1jMogDMbS50XcSuX7D2bVNVtUeFrXi/GZ0HPVXXenbAZTYGeF0nhcD2QbjU3jyK5P5d8kowTNv46UU5Mr+8eJzvqu4FzfkFA4E/Sx9YEe8H74W/jnQ10/XA90z8l8pU8PGcZw8EXzNLflI8l1QWMaOebuRYeyWufy5rYEZSfcWCF+jF+euzOgBtGmRN2O5fWZy9F+hVvExYREViAuF9thJx9Pk2i0/53fgF3RcG7a8Tl2i0QD9AzX7VRQyUUnHsvK+7Mw5fLeZN+i1Ric/hI9ZU1sPHmg0izmv1BHHhfVZTbUdFlTZoYjvMPVa5sxPhcRA0uPMTBU9gt6Q8Q6J5rYw1XD1yRUyFrTOR0wXGdSLHjoea19tUsKxmWkxneuvmbowTyBjNaAL6yeC5clN4yWzasdp6N7/AJ2xjXRkaLsaCAXVCfCXuJ9lgJkAcuqi37VoPJY52UgwCQQJ0UVVwwc05WjMBYgX/wB1gqtZXLB/6bgAwuM5Sb+J8yQSSBawha+miMzf2xhKlINLXh0vbBDYLTwvK+02NLHtcIIjO8vDiXTIeSOVxHIlbWAxVKo0UHw9zBBEyDltLXCzv51UhXwoHsMkQAQIFunCyxlJr2svWW0fNr161ZtJjvC50NJZpUaBy4G49/JZd4caGUmNZcMEdJ0nynT1Wlsyu5max+iaQwE38UXjhawjWStPHNe+kAT7cnLyDdfWTHmeixw9yvpGt6Iiq76MjrPwC1GO/gs1auHOeGyZsI4gfwWfD7Jqkexr1XdaitnPVvRYt3gH6tABBA+P3KsbQo5KpCl8BUfSBDmkRxlaO1j3tQFgk8QAbedllx6m34NJfE0yJHBMMzk3Mf54KUwW7zjd5jopzCbNaweFt5vz9Ffk5ox62THjbIrZuw3VXTVHhANhaTFhPC8Lzi8YzDghjA6oNc1w3oY1PThx5LZ21vI6mX0mQHfnOBkt1kD9LTyuqhUq5rDQfzKrxxlyO5dEck1DUe/skam8uJe4BroJMAMaBJ0A0lXKi/K1rXkOdl8XXgSeCoGAxzqTszYDuBIkjynRbbtq1auryfJX5OHLS0ikeSuy27QqtyiHBuXSPlACitu1KuKrAtaGDVoc4CSPPVauzsLWBzCfWyy7VpVfadAIsGgWCyjBRlolytM1drUHsEPEEknmOOh46qPoNtyPNT+yN4yPBVuOvtD/AFD4ra2jsZr295SLSDw4eh4eS1XI4+2SMnFS2ja7Lqv9o0xyY4z+sz8F+i1+eezPZdSntFr35Yc06OBi7IHuX6GXRFprRm012ERFYgLn+/HZkMfiBWL3NhgbDcvAk8ftLoCIDkH9BYkHvalujL/BbI7GdPpHW+wurIoaTByb+hS0d6632PwX0din/wArv8v4LrCKMUDldPsaI/6zv8qxYjsPDzPfOB6BnlyXWUTFdk2zjzOwQAyMQ8eQbboLKaodljmtgVSepgldHRRKEZdolScejnI7Khmlzg6xF44jUEaEWK02di7Q4u71xkRBNgupIoXFFeC3qSfk5th+yRrPZLR5ALY/o0d/efALoKKHwwfaJ9af2c9PZif7we4LzU7L3EQKseQbK6Iij0OP6HrT+znX9Fx/vfkvjeyxwn6U3B5e/wA10ZFPow+iPVn9nGj/AMPw/wC5f7mfgvo/4fwNMQ/3M/BdkRaUZ2cYP/D23/uH+5n4LewPYe2mZ7wu88v3BdZRGrJTaOcjswI0d8ljxfZUajMpd6gi3wXSkVPTj9Fs5HHq3YVm/wCs8HmMk/Jbmy+yGpQe17a7nZSCQQyHQZhw6rqqK7imVspWzt0KtKtnBAaXBxaMsDTQgTzMdVdUREklSDdhERSQEREAREQBERAEREAREQBERAEREAREQBERAEREAREQBERAEREAREQBERAEREAREQBERAEREAREQBERAEREAREQBERAEREAREQBERAEREAREQBERAEREAREQBERAEREAREQBERAEREAREQBERAEREAREQBERAEREAREQBERAf/Z"/>
          <p:cNvSpPr>
            <a:spLocks noChangeAspect="1" noChangeArrowheads="1"/>
          </p:cNvSpPr>
          <p:nvPr/>
        </p:nvSpPr>
        <p:spPr bwMode="auto">
          <a:xfrm>
            <a:off x="63500" y="-1042988"/>
            <a:ext cx="2143125" cy="2143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2" descr="Jan Steen: Topsy-turvy world, 166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100138"/>
            <a:ext cx="8153400" cy="5343526"/>
          </a:xfrm>
          <a:prstGeom prst="rect">
            <a:avLst/>
          </a:prstGeom>
          <a:noFill/>
          <a:ln w="76200">
            <a:solidFill>
              <a:srgbClr val="1AE3F8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Pilgrims/Separatists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3733800" cy="5715000"/>
          </a:xfrm>
        </p:spPr>
        <p:txBody>
          <a:bodyPr>
            <a:normAutofit fontScale="92500"/>
          </a:bodyPr>
          <a:lstStyle/>
          <a:p>
            <a:r>
              <a:rPr lang="en-US" b="1" dirty="0" smtClean="0"/>
              <a:t>1620 = On Mayflower, 35 Pilgrims, 67 non-Pilgrims sailed from England to Virginia</a:t>
            </a:r>
          </a:p>
          <a:p>
            <a:r>
              <a:rPr lang="en-US" b="1" dirty="0" smtClean="0"/>
              <a:t>Landed on Cape Cod, Massachusetts</a:t>
            </a:r>
          </a:p>
          <a:p>
            <a:r>
              <a:rPr lang="en-US" b="1" dirty="0" smtClean="0"/>
              <a:t>1620 = Mayflower Compact written</a:t>
            </a:r>
          </a:p>
          <a:p>
            <a:r>
              <a:rPr lang="en-US" b="1" dirty="0" smtClean="0"/>
              <a:t>½ of the colonists died before 1621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18434" name="AutoShape 2" descr="data:image/jpeg;base64,/9j/4AAQSkZJRgABAQAAAQABAAD/2wCEAAkGBhMRERUUExQWFRQWFxoYGBgYGBgaGxgaHB4YGBoVGhcXGygfGhkkHB8VHy8gJCgpLCwsFx8xNTAqNSYrLCkBCQoKDgwOGg8PGiwfHyQsLCksLCwsLCwsKSksLCwsLCwsLCksLCwsKSkpKSkpLCksLCwsKSkpLCkpLCwpLCwpKf/AABEIAHwAsAMBIgACEQEDEQH/xAAbAAACAwEBAQAAAAAAAAAAAAADBAIFBgEAB//EAEIQAAECBAMDCAUICgMAAAAAAAECEQADITEEEkEFUWETInGBkaGx8AYyQsHRBxQjUmKy0+EVM0NTcoKSotLxF3Oj/8QAGQEAAwEBAQAAAAAAAAAAAAAAAQIDAAQF/8QAIREAAwEAAQQCAwAAAAAAAAAAAAECESEDEjFBE1EiMmH/2gAMAwEAAhEDEQA/APlKk1PSfEwRITweBIBKiOJ46mJjCvw6vzjjZ6CCnDvujiZbG463gSVFNXBBtfyIaRiQb9lwfeIV6USQEkaqbd5aOKG49/5QadLR7KhXQ/H498ITEMYK5M1g6JHkn4x1OGJ8+9oSCHuYKg5S4JB86boGGWB5krIWO6lHeF5kxPkH4w6rGpIObX2dHpV/9RXYiU6qGnGkGf6Gv4MysOFChHaRBRgS1x2wmiWPswUDzb3wHv2FJfQb5r5c/GBHDGre94lKUxoLjQflvrBeVJ9hRfcDC6zdqECox5M3zWHJk5KvWll+ivjUwCaKUfriiYjRHlOBiIm6MYkl9ImgPqrzpGBhxBpZXfE3La98cD8YkFHcewwrD4IlRD37/jEsDOPLyrj6SXv+umO5d/viMhuVl0/aIr/OPyEPGaJfgJgJoSV7yCB1n4Q/hpAUlILORQ7ncCmuhipThlEqbeffD0lUyWcwKapKSCxpRxW1oSvI86JIRQdHkx1okqUQRS9Q1i+6HMJszM2ZySQEpS9SS1VWHdrGYRAHhHFIP1fd4xo04JCJvJkDNYBL5TvCVChPGHFSkoCjlAYEmztfX47om+phRQZeVs+Zdm3Pbr39EXUtCQG5JJP2kivUzRzD4oTFFPOSQkmuUuAW6jwji8ZKT7Q6i/cBC06foee1Bc9aS0AcEo+MekpGaqOhikNxZ2PQYr5u1AWyiupNuqODaDXS/wDMR7oXtY2oex5mJrLKTvTlBPEpPtU0v0wjI2pMOgb7KQO+JJ2kSGYtds6mez0A7Yh85A9kb7qPuh0vQjoeRjzup/FbiAFQXOVVHNLMou54KGjOw6YreWH2R/X2QQzgKFv/AE94jYbQBx05yFKJINaC+sT/AEqWoVg8GFoipm0/vPc0QUB5C/hDeRNwcx051F60SHqWASnx33gImFgK2tx3RBalE5iQX+yrsYDuiUgErTV3Vqk+LQMNp1TgG44A1bjWEfnIAYkv0fAxc43C5WNajxeKIJHKDtrXtEGRa30TGJH+o9JW8yXX20feTBVre5G+iWj2GLzJev0kv76YpL5EpPGLrmMTxKq8XOkFXOUw5xJ1sOykDWA76Zj/ALg+HTzusHxjMybGsJIbnKqr8rPwDkxoZGGm4jDy1JBkywMillAyHcUD2nALgWL74r5OCZWU0yglVntmUOJsImdrTBNCZalZEF0gqJADAggBsprpwAZq89N+jpiPZXYzDlCiwCxdDUWQWIVzLOC9jugqZmIWkSwgnMcrkHM1wGSedZVdwMS2fORyuRRTLUVkVNAHcJBIYGydOMaXaUtOHOZGYlLrLMMplmW2X7SSdbu0HnDPNMftrZKpI5yk58qTlFznBcAHQUfpDaw3tKQjkJSpYynKkkZgQvMCXCcrBmINe+J7WSjFzpqpObkwsq5xIDEkBgzpJY2sOMRxe2sOuVl5Dk1y0hKMiipJDup81XLvmuK3FAfyefY2Kec4Zn1LYQMrMSnsXKXyvR+38uMazD+jeHRhs6lZ5oSFqTWj+yzizirueAvV0pWsg034Mmgx4vvg06TlUw/MVZqRZejuxRPnZV5sicuZix5xbwzHqgOkloMbeFlIxCUYLkwiWXCypRlup8wSEhVdHVpbe8ZhtN0fTNr7LwS5apaClKpSeblVz1kuSCoh1BympNGVxjC7Q2UmW5QsKSk1LGrZXVlI5qXIYm9CwiPTpNsvabRWwxs/CKmLCQQCosHA+EDkLSotV+jti12KyZqVPQEF4rTaRCVrJ4v0Zmy0pUpSGVbi3Bra9YhTZcgqnAJL5XUa6JuW3Ro/Sva0maJcoWSlgNxNHfqHGkZzYtJ1FFOjfWBunoOsLDbnWNaSfBcbTHMO4AB+s0iqwOxDMGblEAl8qGJUeNmboJNRSLnbFUmwJHGnw1g+O2kqdh5agCtk5Qg5iJYy5aEB073JqAIm7c+B5juMab1p7onglNMl19tH30xLFzFKmFSwxJJa3ClLRzDIBmy605RH3kx0z5Rz1qTAlTvvBPXUw7s5uUS/10itaU01Dwgj1r38/CLfAYe5LAgBQL6uFnopAs0FttTEgiaoAJzEgDcM1erT+UxWyEKKVLS+bLzelmDDe3uhra0giWhbBmXV/tMKPqYDynJoSSKFIKe/ucHrEc1P6O+FxhUKksOaas5oOuh8I0WwMaqdLmSptTLlkJASAcqikKc3Jfk26TFfidkLKEzSlbzCVDmjKQ/6x3cB30L0rBNiS5chS1Ts4UUkIKXKQ4IUSGd/VY9PTF3SaOTtaZaYiSMPKQpfMBOQS3ByANnJHtHMDTia1ivn7FM6emXJljOoAumiW1WT9XV+yB7ZAAzuFqUCc31ioh1Pucm0aX0HxaE4VaAQJiVKCtSoEHK+uVIzDcCDHPjld51fKmvjwOr0dwuD5PmJW65fKTJrFwedzU/UYK0ejPFZtHactaSlCCGUrMmqQp82VZy0JFFMYt/SeUozUA6gENpzA9i7KbMAQGvRzGXSoKniUCCTmUohyHFWpUgVtu4RLmnoJrtRTpwajNUkGyi6iKNcEklnenSRF76Ksgk+sVz5QcWAGYuqrOS4y1qDuhTaOMXhVTZJQlpoSVFQJIyj2agXAL74dw2HVKlyVMwVJXPSL8/KQK3o6Wc6mOjqPZ/jJ9PO5/aHtvpVLlomJb6WvWSDzjxSeDAcYzcjDzsRyiQAEslS1KLeq7U7S1TzYstr7aE8oQuUEmWnKkgvu5oBFAwo2pgXo6c85MpAdU3mAkqGUBQWVkPUBIVQEbnhYXauFyPT7mUStmzJMygzEA0S5oQ5pwHZDSlhgS4oCxp1bjp2xqNuzBhpXJJrNmsZigwM1V6taSlwALEgqLuIyY2qqUCkgKQ4NvVIIzNwOUAvcJi01VrSDUy8HtlSgoqWQFAeySRmDKJqC4DC43jfCmzj9NLc+2OPfF1hcNJyhJcmZzs+dYYmyiKgoG4BzWooAnNwEhE2XyMxaw4BzJZyHcpY0SzM9b6Qs2m2UrptJD+0lAJJNgHMdkemakyEpCc0xKQh1HMilc+XU6NY0PCPYhUllKnZigJJCQ7FWmYpqEi5u8Vc7bYmJXyqUHlWynKMyK0CWDtlADBr8YClUvGi7j84KbV2xNngKWpwCwYZRTgAASx7OiAYNP0sv/sl/fTEtpSpaEpCFZgSo3drAVABOtxpHsDRcp/ry/vpjonFmEK16KNc9PVcQ3ilqEzKFqYsGBahABHjCMuW5I0qT0ByYcWc4Upw6i7Vpu+HVBYqLpO1GQmUoluWcZmKRdClqJ3JyVapFbQGfMMxEt+akJJADFg5zFnG41N80U8+YVAPqVb9TaGVTwJSRQuKnKKMSSATb+VrJroYvpnSupwAxmOIXmBL1OYqzE8CpPDQvDmJ2qtSMtHCkrzCigzigtqx3sHioVh1lQUASFGhAuegUeG1oKXBCgWqCCD4cYrUrgjNU9JnGFDJNUFlAD2al8p0AUKAwQTmJUgsxopJINQAKu9398FwCZU7mzSEsOaWO5iWD613dMOJwMlClJUoKFCCCSCDuYVG7spE3aSzCnxtsb2csYjD5EqbESwprPNQq/8AERbfSKrZ0pcpfKhQE2QpKig3KQecpL3aoKWsXqAWtpcrA0zGaDvBtxFi/msW42jhSnKMSATTNMluoUZisM44nreOdVm4vJ0Oe7NM/wCmO0EzpwUlDBQCgSaqSRcgWNv6d5guJQ5koUSrLISlifVWA46C1G98aZHoUmZLQ6krQEsiYEJNBUELSsjfS0K7S2DhsNlM5WZRFszrURTMyVBIA4tU61gdyxSvWi9nLf2Z9AzLCrFJWF+7qPxiqmKUFOSQQQynZmNweHCNJijhJaFcmuYVLDFJSkbiC4UWIbQE14xQbQ2ktUrklKKkBWZAL8z+EOw7Ifp8sVrtnQU7GKmKUsqK1qDEkuXFCx7+uEkTCQUkV0pfRq+bxb7O2TKTIE6bNYKJ+jSASwIS5KnAckixa9YjtZGEIScOCmoBSrMpSkm61EjKlQNCBd6R0TS3EQuKzWVGGxqkUc08kcIawk9UyYSCQPDh4xWzy5cm4v3NFngZmSUpSUgvQqKqh9QkC0NcpLV5B06beN8IsUYx0y0r52dRJdvV5xCTo9BFPhpOd3qwpwgYxRdPCLbZ+FGYNqa9v5wj/BM37NFZjcIZShx7953weSp1y2+sn7wiW3kVlnfLT2hx7ngGCDrR/Egf3CHnlJsD41IhvrqfExwTtIEFlza598dEw8OiGwCw0OzNrlMtKfVCeIYm9RDE9cubzlCrXBKSOyMuierhHFYxY3eemE+N6N8mF7OxnJKCgsUTlHBqAJADOwZ4SnTQpBW9RvD79QXY16wIq5qib1PGD4eoL6hvz8IzhLkeKdcIH88UlQUDUV8iH8L6RKTNC1gq5pSQC1NG6PdFYKUpB8PhszktTS9d3RrD1M5yhJqt4ZqJW1ZE1kg1NGU4PdeJ/NWDNT+F/GM8ZDswGYkC3rPY9LuOyNK6UgJDUAFa28Hjh6kzP6nXFN+Quz5i5DmWoZVXSfVVxIBDHjeKfa4mTppmKZRJZhYAWAfT4xZieGND2iE5hUWyUru6b9bQsNp6PWYVkyYQouwtQb2hBRVMJbTd5rD+MBK1OXoO1hCGFUzvvHZUGOuF7OTqV6JylLCcrsnTcHao7n6o7tFIRNUlJUyVMHcONCQd48YlgJeYhH20jgxWPe3ZDuOwSDNmKWVK56tWPrFndJr8IdtSxcdTwVm0JeUJTSiXdt/HWxMGlOMOXBYrZ9DlDnrDp7YY+ZS2dKS3FY8eEdnyRk5oAA4glywuzkcIDtPg09NrkqQI0WxlgqQdHHcXaKSXhi7m3jFngFsSAw1HePh2xupyLHB3b8oBKPrAkdRDiEtmJ5yOC0/eTE9oTuUmVZkggtajmm+ObNRzpe/Oj7yWjSslI1PWxWTLBJfzeOlDPA5SrjjBSqsO90WfB5YYeELhL9sFmKLwNIaMuDM9MNYJIWHbz2xC5Hm0SlSCRb+4d8F5g0tp6gypUsyyz53odCDcN2QslRSSLAGsOTZDINLNXMDroGiMySWNKFXbQG46YRV9jNa9Q1s3E5VAmrAiz6X3PD36blm79afeIrZmEyJQtKgpKqbilQukjwNjDOEwQWCpLUqoEkNx6Ijcz5ZaWxtO1JT0VXog85lpBrld3Qd3+yN8Vq9jKIcN50jknAT0eqCAeHex8e+EyPTG7n7RHGBph9aw9YubC5EVbUMXE7C55ig4DNcte0JyNnrmTBLQAok76D7ROgHGLQyFpsBhZxRztQpPcc3ug+1F/TKNLnxJj2OwnJEhJBA4MXsQbsb9TQfGYJOYuqwYcWJDmu7vhnS1MCl40KJWHD13j30izTLKpSuSU96Uf2dN8JScOge0DpWg68qni6k7OSUhIAqEqYVaj61YVqHdoWmhkmZudNJPO7w3VEpS9RSn5RcmbJUGu1mQDu+sBTzrCk/BAqJQGGoIoC2hzHpaG7kJ2tC6UsDvp37olgv1qP40feTE1YUgViOFl/Sy6/tEfeTBXLA+EKYaWHPn/UF5GrAg74+sq+R3CA/rsR/VJ/Cjg+SHCv8ArsTT7Ur8KHctsE0sPkS0PEFoPSI+w/8AD+E/fYn+qV+FAV/JDhf32I/qlfhQVDFb0+SNEkIAFQHj6qv5IsL+9xH9Ur8KIK+SfCi02f2yvwo3aDuPlpFKAQcYlyCdLAs26xoRH0f/AIqwv72f2yvwoFM+TDDD9rP7ZX4UK4GVs+fScruXI3Dm+Eek4ooW4JABobFvPbG9V8m2HFps/tl/hwrM9BZI/aTe2X+HAcDy2/BSYHaxUeepxvZIL91LmDqxwKnKs1qmhO4VJh+b6FygfXm/+f8AhC8z0cQLLX/Z/hEK6S06J7iK5ktTEITxOVNTe7R2WkFN2rQA5eshNzcdscGxkj21/wBn+MS/Rw+uo9OX/GJ/GwvUCGAlkuEpe51PXmg/6Pl1LuW1KvPVEvmeWylbvZ/xji5BNc6v7f8AGNjfsRgF4ZCSGCRqSBzktYhuLWhzZEtOdLqYpAF7slgx9UHpA03QEYalzQ8N/AQpNBSXCiCBS3wtwjdrawKeclXKUKu5Lb20a/Dm04NEp2KUgnL6pZ+kUeJrkpLOBW+/tgU7CJSQ0VSJuznzxxEZC/pZf/ZL+8mCcmKW7B8IgZIzp4LG4ajcIef2Et/if//Z"/>
          <p:cNvSpPr>
            <a:spLocks noChangeAspect="1" noChangeArrowheads="1"/>
          </p:cNvSpPr>
          <p:nvPr/>
        </p:nvSpPr>
        <p:spPr bwMode="auto">
          <a:xfrm>
            <a:off x="63500" y="-577850"/>
            <a:ext cx="1676400" cy="11811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36" name="Picture 4" descr="https://encrypted-tbn3.google.com/images?q=tbn:ANd9GcSosPqOzMpOb3ikJi4jMupPePPWrJ9v99ozu6u6n9s47z0rBdHuJ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3581400"/>
            <a:ext cx="4980432" cy="3041650"/>
          </a:xfrm>
          <a:prstGeom prst="rect">
            <a:avLst/>
          </a:prstGeom>
          <a:noFill/>
          <a:ln w="76200">
            <a:solidFill>
              <a:schemeClr val="bg2">
                <a:lumMod val="40000"/>
                <a:lumOff val="60000"/>
              </a:schemeClr>
            </a:solidFill>
          </a:ln>
        </p:spPr>
      </p:pic>
      <p:pic>
        <p:nvPicPr>
          <p:cNvPr id="8194" name="Picture 2" descr="C:\Users\sabrina\Desktop\146 pictures\146 powerpoint images00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1158922"/>
            <a:ext cx="2743200" cy="267335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jJpsKcK0udg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838200" y="685800"/>
            <a:ext cx="7696200" cy="432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20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Massachusetts Bay Colony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0485"/>
            <a:ext cx="3352800" cy="5410200"/>
          </a:xfrm>
        </p:spPr>
        <p:txBody>
          <a:bodyPr>
            <a:normAutofit/>
          </a:bodyPr>
          <a:lstStyle/>
          <a:p>
            <a:r>
              <a:rPr lang="en-US" b="1" dirty="0" smtClean="0"/>
              <a:t>John Winthrop, first Governor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Founded in 1630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“City upon a Hill” for Puritans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3074" name="Picture 2" descr="C:\Users\sabrina\Desktop\146 pictures\146 powerpoint images00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90010" y="1298812"/>
            <a:ext cx="4945380" cy="51816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57200"/>
            <a:ext cx="2743200" cy="64008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Towns centered around meeting</a:t>
            </a:r>
          </a:p>
          <a:p>
            <a:pPr>
              <a:buNone/>
            </a:pPr>
            <a:r>
              <a:rPr lang="en-US" sz="2400" b="1" dirty="0" smtClean="0"/>
              <a:t>     house</a:t>
            </a:r>
          </a:p>
          <a:p>
            <a:pPr>
              <a:buNone/>
            </a:pPr>
            <a:endParaRPr lang="en-US" sz="2400" b="1" dirty="0" smtClean="0"/>
          </a:p>
          <a:p>
            <a:r>
              <a:rPr lang="en-US" sz="2400" b="1" dirty="0" smtClean="0"/>
              <a:t>1630 = New England had 11 towns</a:t>
            </a:r>
          </a:p>
          <a:p>
            <a:pPr>
              <a:buNone/>
            </a:pPr>
            <a:endParaRPr lang="en-US" sz="2400" b="1" dirty="0" smtClean="0"/>
          </a:p>
          <a:p>
            <a:r>
              <a:rPr lang="en-US" sz="2400" b="1" dirty="0" smtClean="0"/>
              <a:t>1647 = 33 towns</a:t>
            </a:r>
          </a:p>
          <a:p>
            <a:pPr>
              <a:buNone/>
            </a:pPr>
            <a:endParaRPr lang="en-US" sz="2400" b="1" dirty="0" smtClean="0"/>
          </a:p>
          <a:p>
            <a:r>
              <a:rPr lang="en-US" sz="2400" b="1" dirty="0" smtClean="0"/>
              <a:t>1700 = 100 towns</a:t>
            </a:r>
          </a:p>
        </p:txBody>
      </p:sp>
      <p:pic>
        <p:nvPicPr>
          <p:cNvPr id="1026" name="Picture 2" descr="C:\Users\sabrina\Desktop\146 pictures\146 powerpoint images00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457200"/>
            <a:ext cx="5334000" cy="58674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Puritan Meetinghouse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2590800" cy="4525963"/>
          </a:xfrm>
        </p:spPr>
        <p:txBody>
          <a:bodyPr/>
          <a:lstStyle/>
          <a:p>
            <a:r>
              <a:rPr lang="en-US" b="1" dirty="0" smtClean="0"/>
              <a:t>Sabbath Laws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Extensive prayer meetings</a:t>
            </a:r>
          </a:p>
        </p:txBody>
      </p:sp>
      <p:pic>
        <p:nvPicPr>
          <p:cNvPr id="2050" name="Picture 2" descr="C:\Users\sabrina\Desktop\146 pictures\146 powerpoint images00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1401763"/>
            <a:ext cx="5486400" cy="47244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Puritan Family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3962400" cy="54102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Migrated to New England in families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5</a:t>
            </a:r>
            <a:r>
              <a:rPr lang="en-US" b="1" baseline="30000" dirty="0" smtClean="0"/>
              <a:t>th</a:t>
            </a:r>
            <a:r>
              <a:rPr lang="en-US" b="1" dirty="0" smtClean="0"/>
              <a:t> Commandment extended to all superiors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1630s = 40% of New England’s male population could </a:t>
            </a:r>
            <a:r>
              <a:rPr lang="en-US" b="1" dirty="0" smtClean="0"/>
              <a:t>vote due to church member status</a:t>
            </a:r>
            <a:endParaRPr lang="en-US" b="1" dirty="0"/>
          </a:p>
        </p:txBody>
      </p:sp>
      <p:pic>
        <p:nvPicPr>
          <p:cNvPr id="4098" name="Picture 2" descr="C:\Users\sabrina\Desktop\146 pictures\146 powerpoint images00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295400"/>
            <a:ext cx="4114800" cy="51816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New England vs. Chesapeake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52578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1600s = men lived to 65, women lived to 60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Almost equal # of men and women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Family performed labor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Encouraged sobriety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Eliminated Christmas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524000"/>
            <a:ext cx="4038600" cy="4525963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Men lived to 48, women lived to 44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Far more men than women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Indentured servants &amp; slaves performed labor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Challenges to Puritan Orthodoxy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38100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1635 = Roger Williams, “A man godly and zealous, having many precious parts, but very unsettled in judgment”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Fled to Providence, Rhode Island in 1644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6146" name="Picture 2" descr="https://encrypted-tbn1.google.com/images?q=tbn:ANd9GcTfeJkM2dAWvpWc9JoSR-8lEfijqDiVh4dMxKmAJv0FyoaywsghN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447800"/>
            <a:ext cx="4191000" cy="49530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824" y="0"/>
            <a:ext cx="9150824" cy="838200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Anne Hutchinson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3657600" cy="51054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Covenant of Works vs. Covenant of Grace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Fan of Cotton Mather</a:t>
            </a:r>
          </a:p>
          <a:p>
            <a:endParaRPr lang="en-US" b="1" dirty="0" smtClean="0"/>
          </a:p>
          <a:p>
            <a:r>
              <a:rPr lang="en-US" b="1" dirty="0" smtClean="0"/>
              <a:t>Banished from </a:t>
            </a:r>
            <a:r>
              <a:rPr lang="en-US" b="1" dirty="0" smtClean="0"/>
              <a:t>Massachusetts &amp; fled </a:t>
            </a:r>
            <a:r>
              <a:rPr lang="en-US" b="1" dirty="0" smtClean="0"/>
              <a:t>to Long Island</a:t>
            </a:r>
            <a:endParaRPr lang="en-US" b="1" dirty="0" smtClean="0">
              <a:solidFill>
                <a:srgbClr val="FF0000"/>
              </a:solidFill>
            </a:endParaRPr>
          </a:p>
        </p:txBody>
      </p:sp>
      <p:pic>
        <p:nvPicPr>
          <p:cNvPr id="4098" name="Picture 2" descr="https://encrypted-tbn0.google.com/images?q=tbn:ANd9GcTbUhAXSxzdeQamGqFtgCA1Ed-1SFGEJGHonCuka9Weyz4OBfA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3429000"/>
            <a:ext cx="4437063" cy="30480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sp>
        <p:nvSpPr>
          <p:cNvPr id="4100" name="AutoShape 4" descr="data:image/jpeg;base64,/9j/4AAQSkZJRgABAQAAAQABAAD/2wBDAAkGBwgHBgkIBwgKCgkLDRYPDQwMDRsUFRAWIB0iIiAdHx8kKDQsJCYxJx8fLT0tMTU3Ojo6Iys/RD84QzQ5Ojf/2wBDAQoKCg0MDRoPDxo3JR8lNzc3Nzc3Nzc3Nzc3Nzc3Nzc3Nzc3Nzc3Nzc3Nzc3Nzc3Nzc3Nzc3Nzc3Nzc3Nzc3Nzf/wAARCACrAHIDASIAAhEBAxEB/8QAHAAAAQUBAQEAAAAAAAAAAAAABQADBAYHAggB/8QATRAAAgEDAgMDBQwFCQYHAAAAAQIDAAQRBRIGITETQVEHImGBsxQXMjU2QlVxdHWU0iNTkbHBM1JicoOho9HhFRYkQ5KTCCVFZHOy8f/EABoBAAIDAQEAAAAAAAAAAAAAAAEDAAIFBAb/xAArEQACAQEFBwQDAQAAAAAAAAAAAQIRAwQhMXEFEhQzQVHRU5GhwRMyYYH/2gAMAwEAAhEDEQA/AKFxCkZ4h1d2RT/x9z1A/XPUJbfK+bASBzz2VTeJPjzWPt1z7Z6mITtBYEjljB78VwvNnoJ234rKy3UsV1X8QFMA/U/4Yr52I/Uf4QoyEO1mKjJPSn0jjCguMsOoHjQqJ42fZewA7AfqD/2xSNvjrbkf2Yo+yqy9oqgN3BuWaZKmRMtgY5UScbPsvYCbIwcGEg//AB/6Utkef5P/AA/9KKIoaRWIJx3DuphVbtS7EBueC3TNQnGz7L2IWyM/8vP9nS7NP1J/6KlthovNUh/5x6GujyOd2AeRHcalCcdPsvYhdmn6k/8ARX3sk/Un/t0RigcsHAwfhAE04+Jn2qMEDzlHeahONtOy9gT2cf6vH9n/AKV9jRGIwijDD5uDRL3PtZRICCRnOetQ5htvZRjGJBy/ZQeR0XW8O1tN2SWXY3rg5h/uhofm/wDp9v3D9WtKlwd8kdD+77f2a0qLzMNJGHcR/Husfbrn2z1LdF7MohOWA5eqonEfx7rH2659s9ERCqMobJO0EFeY6UH1NS88qx0+kcQQMW8/mEHMk9KkLGZGJJ2DPmnxqRDEghBUZZjkriumiVI90hG1BuJ7hQOMYuVSCPtbkiOEciSeZqNpxh1PVYNMtLuETXB2oZ1Krn66s3BfDKcRy3Gr6subZreRLOJvgliCA2PXyrLVjYjLsY5IjgsDgqwPj45FNjFdSjlXA2H3sV0i1l1HiG5a8toebw2JZGjU9X3dTt5nHfVoh8lHCsoWZPdzo6gri9baR3YIoj5OtdXiXhCzubkh5ihguFI5F15Nkekc6e4MdrG0vtFdiTpVy0MWf1J86MepSF9VOUYoS5yYLfyScJnGba7yD192SH+NUryl8DQcMafDqehwTz2UbFbxHcyGIHo4J7u4+qttR8oGxnNcXEUVzbSRTRrJE6lXRhkEHqKs4RaKqcjyU2vzYBNpEeXUN1ru21yNpQJrYx7+W5GzipnlF4XfhTiWa0jU+4piZbNz3oeq+o8vqxVZVee5jj0DvpbhEapPMu8SblGHWTPNmXoB6KEXK7L+Zck4kHM+qmuHNVFpP2E5zHJ8Bm+Y3d6qkX7btTnYgDMg5D6hSJxaRp7OdbZ6eDdeDvkjof3fb+zWlS4O+SOh/d9v7NaVR5mYsjDuI/j3WPt1z7Z6MRRMSpU7lIUnPLHLrQfiP491j7dc+2erHbxblRXwBgZwfQKD6mleeVY6eB/aoD4faVAKnuamNSgUadIFYgyEKxIqdGiblU5C45KehNfbhEMkEbKWkzgL3f8A7QOMt/B9wvuO2G3BiQdkh6cvQKyzyjcPPoPE1wUBW0vXM8DZG3BOSv1g93prY9C0lo4Fkjw2AOgpvjXh6PiLR30wlVljYSQzEZ2t3j109ZVEvMqX/h7v2Ua5pzKRGjx3C+ILZVv/AKitHZGt+M5nC/orvTxux+sRjzPqI/ZWWeSG2udE48u9Nu43R57NwVbkSUYYx9eT+ytfvUH+2bIhTnsJcD1UytUhbwbJFvO3bEHK578ZH1U7yVyA5MmRjce70VFR5F2SsvqFR7yfmzkZQHaCDzz4Ud6gKFP8uujLqHCA1BVAudPkDgqfmHk393P1V56BIzzx4V6b8oFwZ/J/ryvjzLU4wMY5V5jBHZhQOfdQzRaPYTklCA2MDPSjULFnLMcksKCuuABnJ76K2LbkB/pUu1/U09mc56eD0Jwd8kdD+77f2a0qXB3yR0P7vt/ZrSpTzM9ZGHcR/Husfbrn2z1abcqqoGTd5g5eqqtxH8e6x9uufbPVus9wZeWXwP3Cg82aV55Vjp4OIWPbLlCqgHCk1F1Ce6jlkmsnCyIoZHcA7KL4QMHfmzDCDGcnpyFXnROCI7fQLtryNJdQu4iDuXIj5clA7qMYuTOGUlEzbQuO+LreTs42tr2BBloNm13B64OetaXpmsW/ENpFqGnSOsBIWVHXBjb+afXWO2XD929/f2yyvbXcePc67DhmB5+cOgHX1VpfCMF4skcl5ZyWt0o7O6UfycoHRh4n00xNvAq0kqhbWLCOK/stbjjCXOnSBpJB1aFvNcekYOcVZbgb9VtWwrFUfaQ3UYriBUYsNuY5ARzHXIxQ7TGNrqlvpN0ztLaq5hkb/mwH4PPxXkPVTEJeISaPzyq7wGHQHpTD2qyQsCcZbceedvp/dRLCrKuwLuwTt68q4dSYyQFXJ87A61agKlZ4yt4hwbr6ZzEbI9DnurzEmFRc55gda9NeUZuy4D145wPc5QHxJFeaGUooUscgdKDwLxGnwDyPLrRPTTmFT/S/jQtssCOXTlRxYhDO0Y6Bh/Cl2v6mjsznvTwb9wd8kdD+77f2a0qXB3yR0P7vt/ZrSpTzOBZGHcR/Husfbrn2z1coyyou4Ag7T/cKpvEfx7rH2659s9XKPaiIz5IIXn4chQfU0rzyrHTwWjgfTU1LVDfXK/8AD2Az6Gbu/Zzq2XvF2nwTi3DOHY4BKkA+us2N5rNlpV1Z6Vcwwwzv2hkIy49H1cqFLqPEOsWQiuSl0kL5V/glSPDxq6nRYGe4VdWavpMdjdTSXKLuYv523qD0orcZm/Rl1wTtwORAFVrhctbaehIKuy/pB4HrRlJEnII5OD+2mRaFyTqOQTNEdnnbI2JHPmRUeeYycVaYMrlbWV3bPUHlipEjKoEaqAxHMHkcUItuy/31ZQ27stOAZfDcxo44IHRlmSNTLk7gBy3ePhTkT539cA7Svga7ih5qN4YDnjPT1Vz2ezcyqIz1PPINMRRlB8tV2LfgV1VyrXF1GqjvOGBI/YDXniZ97E9/f6a27y+TINF0a2LASPdNLnuwFIP76xu00yW+k2RKUj3YMjDkKq2lmMim0RrK3kuZ0SJSx3Anl0Ge+jtyNt/KPBx+4URtrRdPiWK3wc/CJHMn00Oued/Nzz+kH8KROW8jT2bGls9DeODvkjof3fb+zWlS4O+SOh/d9v7NaVVeZnLIw7iP491j7dc+2erbZ7ptoPmqFU+cenKqlxH8e6x9uufbPVviiTZHGObYGGGfCg+ppXnlWOn0iRdoWgmYSnsxETuAz3eFc8P39zb6GO3tIJ0SPzZLaTzw3gy0nUxI7E4QZ5npnxNEuHNCtFtS8U6HehLkciM1EcRM4V1J7uEB2YNnBPgfT+6rbbNsZTyC95FVXTYbbTTJHAx7Pkc+nPU0ZWY8t3f058jV4uhSSDrmNiWRc57z4UL0iJBxhrFwm3abeKNWY454z/Gvnul0GTKpGDyYYxWLeUPXjqXEUgsLieGGBOyOyQqpfJ58uvcPVTE6tFFF0PS0BUAgc8/OHPPrpHJkIIG0jkxrz9wdpPEgtPdcV/qEYlYY3SthVHfzqTrnGHGGg3cQh1WSWKXKjt4Q4DDw6df4Vb8mNCv42WTy02ltPcaELhSSom2x9A3SqQXiii2hMA+aAo6UE4p4017il7OLUjExt23x9jHsOT31MtpJWiVp5FMhQBzjvpdquo2zyoO3FxtYKMKBzGaDyMHvJWBzmT/Kpk0mBuJ3HmMnvoen8s39elP9TS2fznp4N+4O+SOh/d9v7NaVLg75I6H932/s1pUXmZayMO4j+PdY+3XPtnq528kkSH4OcAAEd5FUziP491j7dc+2erUZVKqqnmFXkfHAoPqaV55Vjp9IlOr3cbRswj3DYcd9C0t9Z0x99q4MZ7w3I0SiuAilwNqkYO4ZOe+oepX17b2Es8IBMQyoYZB9VRHGcJqWtBu2aBpFAIPPr6KdtuJ2hkxMpjxzwx5/VVSn4l1Sa1DSTqiE8+zjwfRzoHJePJKHmbtWfvbuq6s2Vci+8Q8ZXF8kkEEhRCPhA9B31C4N0e11SZJLu4jWytn3FWOWkbrz9FVPtYSrLJGct849a0vyHtDCdZlmt4zIpTEjrnaPDFXUaFHI0jT4rm8QLb2/ZW4Aw0oKoPV1NfTwFot1DMuuqdQln87e3miMZz5nhUqe7kYK5L7j0UdCP8q+m9nmADFTgfsNFbqKOrK9xN5N9GfQ5pOHNPitL6E71bn+kAHNTWOi4Z85UqASrD0jlXoWG8uYX851AJHIVmvlQ4Qa1t5eIdGQm0kbfeQopJjPe4H83x8OtCaTxRaEmsGUFwzYbHMDvqMoxMwznz+tO9qrR5ifkRzY9D9VNIczN/XpT/U09nuts9PBv3B3yR0P7vt/ZrSpcHfJHQ/u+39mtKo8zMWRh3Efx7rH2659s9WRIw6gZ6BT/dVb4j+PdY+3XPtnqzwxdnAGJGAFJJ7uVB5s0rzyrHT6RKSIgKOzXoTk8sHxNK0tZb28e2toWm7VfOAGRz8aiX+sRojLbZkdsDcPgj/OrN5O5I7G0vdY1K8jhiLgB5Dgch3ColicUnRGPavp1xpmoTafMNktvMVZMdPD+40PaPG49ychnxq5+UXXNM4h4k90aTFNGrJtuZ5BjtQO8Duqr3MW5QW5KT5v1DpXRWgulcWMRyFubp5q+duzzHorYPJrpM1hwqLqdds2pP26hj0jAwufr61lNrHCWFyY2lt4JUaeEfPQHzh+yvQlzdWt/Y2l1ZSL7injWS2KrjKYA2+gjkMUJPAB3HLtVQzHJHTvogmzsgVAU/Ox30EjcpMrLk4OemamwyCLtRuZt3nDNUQQmAGUkoDjqSamWZcP2cir2bDGNuQR35qHBcwqmCc5HqojayxTAhcsx646AUxC2Zjx75Mmt2l1Pha0V7dxmXT1OAh67o/r8KypUeKd0ljeN1kwyOu0g+kV6E4g470/RpWs7Vvd+o7cR21vzA9Lt0A5VhnEFzeXnEN7c6kIxdSTBpBF8EchgD1YqlrShpbLr+V17eDbeDvkjof3fb+zWlS4O+SOh/d9v7NaVLeZwLIw7iP481j7dc+2eiGo3zLGLWLKqygMT8446UP4j+PdY+3XPtnr5EXlfc5DFsDPhU6s0rzyrHT6RJsNxiYuOSHltPf4CnrhxDB2zb2jiy+xzyH1Cu4oEEQUJ5o5naMVE4huCNPkiViu4BQuevjUWLON5Fdlft2nnI86TLEeAHdXZftrmKKNzgAH6vRXJRorB5G5F/NX+rXejxM16uR0Qn04p3SovENaXEYnk3HIkTOAO7OKuPAep/7NkHDl9crFa3Ll7GZukMp5lD6GqsWjqjwLJzDR4yProhNY28xYXAOCvIg4x4EHuNKUsS7WBpaIYmaCdVjuEOGDNj1j0V9h7S8ldbdQqAYaSRtqKO/maqEHEV3bQRxanZvqaKoW3uY2CyADoJPH66iajJqmqtu1iTbbjnFY27EIB/SPzv8ATpUqV3Sx33FejaRMbeCSTWbpG2mO3G2ND6W76r2s8S6/q5MUlxFpVmfhW1k2XcHpl6i3MEUUKpFEsIXntWokkeWDbuVDefQKikfLZYLCJ1gRo2Y5bOSzenPfQTVJBLq9xIM4Mg6/UKKmUgjnuYAkDxoJcsGv5mAIBkHI+qg8qmhs/nPQ3jg75I6H932/s1pUuDvkjof3fb+zWlReZlrIw7iP491j7dc+2elGyCJMKoblnB/fS4k+PdY+3XPtnqIJdjCF06d49IqUxZpXnlWOngPQ3PZoY1Q+cvXxqs65cvdXSQpuZVOfqzRKG59y23aMDyzuyfheFCbDM128jgDvx6atBUxOGTFfMuYYd4KRr0qZpKsyzTDzcLjFCbrMl2wXruwMdM0dhxbWckez5vX99WlhEEcyfZse0iLYdhEQmByooF3ssc3MhQQKFW0qxOrR7f5IZ8anLPGG3IC21TzpTLhFJVLqcYFOvdZftFBOBQSOdzOuBgHnzNdmf9I2SRjmcHuNAhJ1G8mYtNsYMAMhRyxQk3PbMFBKoOYHfn011eXoAMe58jkOfdQyBwJikjZHgeoqyRKoJxAt5wc4x527+FDbkFb+YN1Eg/hRG1BlhmcqypFzYscADwHiaFvn3XJuJJ7TqetB5Hds/nPQ3vg75I6H932/s1pUuDvkjof3fb+zWlReZlrIw7iIbuINXHjf3PtnqFMWlk3lxkjHJR3VuV7wFw1cXV1cS2EhkknkkYi7mUFixJOA+BzJpr3vOF/o+b8bP+ep1bTO9X2xlZxU4VoqZmGyRtNEInfzQc8hzNfIYTACI25HxFbn73nC/wBHzfjZ/wA9L3vOF/o+b8bP+epvPuDi7r6XyYUlsqOrqRuU55rT7tI+4mQc+oxW3e95wv8AR8342f8APS97zhf6Pm/Gz/nqbz7k4u6+l8mKCeVSMGM4GPgU4L2dVIHZDIwcJ/rWz+95wv8AR8342f8APS97zhf6Pm/Gz/noV/pOLuvp/JiizyqdwZfqK1091O/z1H1LW0+95wv9HzfjZ/z0ve84X+j5vxs/56Nf6Ti7r6fyYg+98FpOY5ghaQLiTeXUt4la2/3vOF/o+b8bP+el73nC/wBHzfjZ/wA9Sv8AScXdfS+TFhcz7ChaMoTnBTvpvczTb2IJZsnAxW2+95wv9HzfjZ/z0l8nnC+W/wDL5uX/AL2f89D/AEZZ36wg6ws6PUJ8G/JDQ/u639mtKrDpWj2FrpdnbwQbYooERF3scKFAA5mlUbxMxSif/9k="/>
          <p:cNvSpPr>
            <a:spLocks noChangeAspect="1" noChangeArrowheads="1"/>
          </p:cNvSpPr>
          <p:nvPr/>
        </p:nvSpPr>
        <p:spPr bwMode="auto">
          <a:xfrm>
            <a:off x="63500" y="-631825"/>
            <a:ext cx="866775" cy="12954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2" name="Picture 6" descr="Profile of Anne Hutchins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9531" y="990600"/>
            <a:ext cx="2438400" cy="28194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Quakers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10018"/>
            <a:ext cx="2743200" cy="4876800"/>
          </a:xfrm>
        </p:spPr>
        <p:txBody>
          <a:bodyPr>
            <a:normAutofit/>
          </a:bodyPr>
          <a:lstStyle/>
          <a:p>
            <a:r>
              <a:rPr lang="en-US" b="1" dirty="0" smtClean="0"/>
              <a:t>William Penn wanted to create a religious refuge</a:t>
            </a:r>
          </a:p>
          <a:p>
            <a:r>
              <a:rPr lang="en-US" b="1" dirty="0" smtClean="0"/>
              <a:t>Pennsylvania became a “holy experiment”</a:t>
            </a:r>
          </a:p>
        </p:txBody>
      </p:sp>
      <p:pic>
        <p:nvPicPr>
          <p:cNvPr id="5122" name="Picture 2" descr="C:\Users\sabrina\Desktop\146 pictures\146 powerpoint images00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3429000"/>
            <a:ext cx="5295900" cy="27432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572000" y="6324600"/>
            <a:ext cx="2589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Bethlehem, Pennsylvania</a:t>
            </a:r>
            <a:endParaRPr lang="en-US" b="1" dirty="0"/>
          </a:p>
        </p:txBody>
      </p:sp>
      <p:pic>
        <p:nvPicPr>
          <p:cNvPr id="2050" name="Picture 2" descr="https://encrypted-tbn1.google.com/images?q=tbn:ANd9GcQsye7W9hAFITPcFKKBLgsE3wf-AGyJNVghw6QhVu1gIB4rYUK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1110018"/>
            <a:ext cx="2805752" cy="2776182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</TotalTime>
  <Words>283</Words>
  <Application>Microsoft Office PowerPoint</Application>
  <PresentationFormat>On-screen Show (4:3)</PresentationFormat>
  <Paragraphs>79</Paragraphs>
  <Slides>13</Slides>
  <Notes>13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New England</vt:lpstr>
      <vt:lpstr>Early New England</vt:lpstr>
      <vt:lpstr>Topsy Turvy World by Jan Steen, 1663</vt:lpstr>
      <vt:lpstr>Pilgrims/Separatists</vt:lpstr>
      <vt:lpstr>PowerPoint Presentation</vt:lpstr>
      <vt:lpstr>Massachusetts Bay Colony</vt:lpstr>
      <vt:lpstr>PowerPoint Presentation</vt:lpstr>
      <vt:lpstr>Puritan Meetinghouse</vt:lpstr>
      <vt:lpstr>Puritan Family</vt:lpstr>
      <vt:lpstr>New England vs. Chesapeake</vt:lpstr>
      <vt:lpstr>Challenges to Puritan Orthodoxy</vt:lpstr>
      <vt:lpstr>Anne Hutchinson</vt:lpstr>
      <vt:lpstr>Quakers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England</dc:title>
  <dc:creator>sabrina</dc:creator>
  <cp:lastModifiedBy>Sabrina Sanchez</cp:lastModifiedBy>
  <cp:revision>7</cp:revision>
  <dcterms:created xsi:type="dcterms:W3CDTF">2012-08-12T22:19:53Z</dcterms:created>
  <dcterms:modified xsi:type="dcterms:W3CDTF">2014-07-09T21:37:57Z</dcterms:modified>
</cp:coreProperties>
</file>