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5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E818"/>
    <a:srgbClr val="3BE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19ABB-35E0-4E46-9B99-D3E3C84E0B14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6EA7B-FB77-41DF-B1FA-07236E58D3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9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78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8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8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21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57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75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97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44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70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94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EA7B-FB77-41DF-B1FA-07236E58D3D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25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67868-7AD4-4083-8B8C-6B305E8A5C3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B6D79-05C6-4FE0-9031-DB3EADFC7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loc.gov/exhibits/treasures/images/at0177as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dm.reed.edu/u?/colhist,75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Pocahontas_by_Simon_van_de_Passe_1616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HBl-EuFoLY?re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799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2E818"/>
                </a:solidFill>
              </a:rPr>
              <a:t>Women in 17</a:t>
            </a:r>
            <a:r>
              <a:rPr lang="en-US" b="1" baseline="30000" dirty="0" smtClean="0">
                <a:solidFill>
                  <a:srgbClr val="02E818"/>
                </a:solidFill>
              </a:rPr>
              <a:t>th</a:t>
            </a:r>
            <a:r>
              <a:rPr lang="en-US" b="1" dirty="0" smtClean="0">
                <a:solidFill>
                  <a:srgbClr val="02E818"/>
                </a:solidFill>
              </a:rPr>
              <a:t> Century New England</a:t>
            </a:r>
            <a:endParaRPr lang="en-US" b="1" dirty="0">
              <a:solidFill>
                <a:srgbClr val="02E818"/>
              </a:solidFill>
            </a:endParaRPr>
          </a:p>
        </p:txBody>
      </p:sp>
      <p:pic>
        <p:nvPicPr>
          <p:cNvPr id="39944" name="Picture 8" descr="http://4.bp.blogspot.com/_oz-quqRgtfc/SsbjITCyQHI/AAAAAAAABb8/lJ4JempgWtE/s400/28mmWitch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4212" y="1638300"/>
            <a:ext cx="2511188" cy="42672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pic>
        <p:nvPicPr>
          <p:cNvPr id="39946" name="Picture 10" descr="http://www3.gettysburg.edu/~tshannon/hist106web/site15/HOLLY/public_html/Women%20Chores_files/image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238" y="1659909"/>
            <a:ext cx="2495550" cy="4191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pic>
        <p:nvPicPr>
          <p:cNvPr id="39940" name="Picture 4" descr="http://0.tqn.com/w/experts/U-S-History-672/2010/10/PURITAN-GIRL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5906" y="1295400"/>
            <a:ext cx="2892188" cy="51054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2E818"/>
          </a:solidFill>
          <a:ln>
            <a:solidFill>
              <a:srgbClr val="3BE54B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Puritan Women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179" y="1186218"/>
            <a:ext cx="4572000" cy="5562600"/>
          </a:xfrm>
        </p:spPr>
        <p:txBody>
          <a:bodyPr>
            <a:normAutofit/>
          </a:bodyPr>
          <a:lstStyle/>
          <a:p>
            <a:r>
              <a:rPr lang="en-US" b="1" dirty="0" smtClean="0"/>
              <a:t>Anne Bradstreet, 1612-1672</a:t>
            </a:r>
          </a:p>
          <a:p>
            <a:r>
              <a:rPr lang="en-US" b="1" dirty="0" smtClean="0"/>
              <a:t>Average Puritan life except: 1</a:t>
            </a:r>
            <a:r>
              <a:rPr lang="en-US" b="1" baseline="30000" dirty="0" smtClean="0"/>
              <a:t>st</a:t>
            </a:r>
            <a:r>
              <a:rPr lang="en-US" b="1" dirty="0" smtClean="0"/>
              <a:t> American poet</a:t>
            </a:r>
          </a:p>
          <a:p>
            <a:r>
              <a:rPr lang="en-US" b="1" dirty="0" smtClean="0"/>
              <a:t>½ of Puritan women could not read, over ½ could not write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19200"/>
            <a:ext cx="2971800" cy="3571875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  <p:pic>
        <p:nvPicPr>
          <p:cNvPr id="26626" name="Picture 2" descr="Several Poems Compiled with Great Variety of Wit and Learni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6024" y="4276725"/>
            <a:ext cx="2667000" cy="19812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rgbClr val="02E818"/>
                </a:solidFill>
              </a:rPr>
              <a:t>Puritan Marriage</a:t>
            </a:r>
            <a:endParaRPr lang="en-US" b="1" dirty="0">
              <a:solidFill>
                <a:srgbClr val="02E81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847" y="1600200"/>
            <a:ext cx="3962400" cy="5943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Average </a:t>
            </a:r>
            <a:r>
              <a:rPr lang="en-US" sz="2800" b="1" dirty="0" smtClean="0"/>
              <a:t>age of bride:  24 -25</a:t>
            </a:r>
          </a:p>
          <a:p>
            <a:r>
              <a:rPr lang="en-US" sz="2800" b="1" dirty="0" smtClean="0"/>
              <a:t>Large families encouraged</a:t>
            </a:r>
          </a:p>
          <a:p>
            <a:r>
              <a:rPr lang="en-US" sz="2800" b="1" dirty="0" smtClean="0"/>
              <a:t>¼ - ½ of children died before reaching adulthood</a:t>
            </a:r>
          </a:p>
          <a:p>
            <a:r>
              <a:rPr lang="en-US" sz="2800" b="1" dirty="0" smtClean="0"/>
              <a:t>1/5  of adult women died in childbirth</a:t>
            </a:r>
            <a:endParaRPr lang="en-US" sz="2800" b="1" dirty="0"/>
          </a:p>
        </p:txBody>
      </p:sp>
      <p:pic>
        <p:nvPicPr>
          <p:cNvPr id="24578" name="Picture 2" descr="http://www.olemiss.edu/courses/liba102/images/puritan_fami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1523" y="3581400"/>
            <a:ext cx="4724400" cy="25908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493691" y="6374368"/>
            <a:ext cx="404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Savage Family, 1779, by John Savage</a:t>
            </a:r>
            <a:endParaRPr lang="en-US" b="1" dirty="0"/>
          </a:p>
        </p:txBody>
      </p:sp>
      <p:pic>
        <p:nvPicPr>
          <p:cNvPr id="6" name="Picture 2" descr="C:\Users\sabrina\Desktop\146 pictures\146 powerpoint images0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9114" y="1247581"/>
            <a:ext cx="2764809" cy="268643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3BE54B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Households Labors for Puritan Women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60198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 smtClean="0"/>
              <a:t>Housecleaning</a:t>
            </a:r>
          </a:p>
          <a:p>
            <a:r>
              <a:rPr lang="en-US" sz="3000" b="1" dirty="0" smtClean="0"/>
              <a:t>Cooking meals</a:t>
            </a:r>
          </a:p>
          <a:p>
            <a:r>
              <a:rPr lang="en-US" sz="3000" b="1" dirty="0" smtClean="0"/>
              <a:t>Childcare</a:t>
            </a:r>
          </a:p>
          <a:p>
            <a:r>
              <a:rPr lang="en-US" sz="3000" b="1" dirty="0" smtClean="0"/>
              <a:t>Mend clothes</a:t>
            </a:r>
          </a:p>
          <a:p>
            <a:r>
              <a:rPr lang="en-US" sz="3000" b="1" dirty="0" smtClean="0"/>
              <a:t>Spin Wool</a:t>
            </a:r>
          </a:p>
          <a:p>
            <a:r>
              <a:rPr lang="en-US" sz="3000" b="1" dirty="0" smtClean="0"/>
              <a:t>Churn Butter</a:t>
            </a:r>
          </a:p>
          <a:p>
            <a:r>
              <a:rPr lang="en-US" sz="3000" b="1" dirty="0" smtClean="0"/>
              <a:t>Bake Bread</a:t>
            </a:r>
          </a:p>
          <a:p>
            <a:r>
              <a:rPr lang="en-US" sz="3000" b="1" dirty="0" smtClean="0"/>
              <a:t>Preserve Food</a:t>
            </a:r>
          </a:p>
          <a:p>
            <a:r>
              <a:rPr lang="en-US" sz="3000" b="1" dirty="0" smtClean="0"/>
              <a:t>Plant Vegetable Gardens</a:t>
            </a:r>
          </a:p>
          <a:p>
            <a:r>
              <a:rPr lang="en-US" sz="3000" b="1" dirty="0" smtClean="0"/>
              <a:t>Make Soap, Wax Candles, &amp; Brooms</a:t>
            </a:r>
          </a:p>
          <a:p>
            <a:r>
              <a:rPr lang="en-US" sz="3000" b="1" dirty="0" smtClean="0"/>
              <a:t>Milk Cows</a:t>
            </a:r>
          </a:p>
          <a:p>
            <a:r>
              <a:rPr lang="en-US" sz="3000" b="1" dirty="0" smtClean="0"/>
              <a:t>Feed Hens &amp; Cows</a:t>
            </a:r>
          </a:p>
          <a:p>
            <a:r>
              <a:rPr lang="en-US" sz="3000" b="1" dirty="0" smtClean="0"/>
              <a:t>And….teach daughters how to do all of the above</a:t>
            </a:r>
          </a:p>
          <a:p>
            <a:endParaRPr lang="en-US" dirty="0"/>
          </a:p>
        </p:txBody>
      </p:sp>
      <p:pic>
        <p:nvPicPr>
          <p:cNvPr id="22530" name="Picture 2" descr="http://outpostusa.org/12.%20History/Colonial%20Coast/Salem/Salem%20Pix/Salem%2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066800"/>
            <a:ext cx="3467100" cy="33528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rgbClr val="02E818"/>
                </a:solidFill>
              </a:rPr>
              <a:t>Femme Covert v. Femme Sole</a:t>
            </a:r>
            <a:endParaRPr lang="en-US" b="1" dirty="0">
              <a:solidFill>
                <a:srgbClr val="02E81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105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Femme Sole</a:t>
            </a:r>
            <a:r>
              <a:rPr lang="en-US" b="1" dirty="0" smtClean="0"/>
              <a:t>: Single, divorced, or widowed </a:t>
            </a:r>
            <a:r>
              <a:rPr lang="en-US" b="1" dirty="0" smtClean="0"/>
              <a:t>woman </a:t>
            </a:r>
            <a:r>
              <a:rPr lang="en-US" b="1" dirty="0" smtClean="0"/>
              <a:t>who could sue, own land, enter business contracts</a:t>
            </a:r>
          </a:p>
          <a:p>
            <a:r>
              <a:rPr lang="en-US" b="1" i="1" dirty="0" smtClean="0"/>
              <a:t>Femme Covert</a:t>
            </a:r>
            <a:r>
              <a:rPr lang="en-US" b="1" dirty="0" smtClean="0"/>
              <a:t>: Married woman with virtually no legal rights, her identity “covered” under her husband’s</a:t>
            </a:r>
          </a:p>
          <a:p>
            <a:r>
              <a:rPr lang="en-US" b="1" dirty="0" smtClean="0"/>
              <a:t>Pre-nuptial agreement rare but possible</a:t>
            </a:r>
          </a:p>
          <a:p>
            <a:endParaRPr lang="en-US" dirty="0"/>
          </a:p>
        </p:txBody>
      </p:sp>
      <p:pic>
        <p:nvPicPr>
          <p:cNvPr id="18436" name="Picture 4" descr="http://t1.gstatic.com/images?q=tbn:ANd9GcRmORLBZ1YE2r3wCGey-QgMG0OOhlFHOS97Wtu1x7F0BDI3o8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5696" y="1295400"/>
            <a:ext cx="3352800" cy="38100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806214" y="5301734"/>
            <a:ext cx="2982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18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 Oak Baby Cradle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2E818"/>
          </a:solidFill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Divorce in New England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2672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Women </a:t>
            </a:r>
            <a:r>
              <a:rPr lang="en-US" b="1" dirty="0" smtClean="0"/>
              <a:t>faced public humiliation &amp; loss of child </a:t>
            </a:r>
            <a:r>
              <a:rPr lang="en-US" b="1" dirty="0" smtClean="0"/>
              <a:t>custody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Grounds for divorce:  Adultery, desertion, long absence, failure to provide, bigamy, cruelty</a:t>
            </a:r>
          </a:p>
        </p:txBody>
      </p:sp>
      <p:pic>
        <p:nvPicPr>
          <p:cNvPr id="4" name="Picture 2" descr="http://t1.gstatic.com/images?q=tbn:ANd9GcRPp084sw5iySZpQ1n43GvPpY0tesUKVsmFloFYfc_Wqp5b6J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219200"/>
            <a:ext cx="3581400" cy="25908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pic>
        <p:nvPicPr>
          <p:cNvPr id="5" name="Picture 4" descr="http://t3.gstatic.com/images?q=tbn:ANd9GcRhmp_wgs9LHArmnDG6YnBzABdjjiiO9OUrkVK9WcsSBEAewE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191000"/>
            <a:ext cx="3505200" cy="24384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rgbClr val="3BE54B"/>
                </a:solidFill>
              </a:rPr>
              <a:t>Rights of Widows in New England</a:t>
            </a:r>
            <a:endParaRPr lang="en-US" b="1" dirty="0">
              <a:solidFill>
                <a:srgbClr val="3BE54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505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Entitled to 1/3 of late husband’s estate</a:t>
            </a:r>
          </a:p>
          <a:p>
            <a:r>
              <a:rPr lang="en-US" b="1" dirty="0" smtClean="0"/>
              <a:t>Could only control her inheritance as long as she did not remarry</a:t>
            </a:r>
          </a:p>
          <a:p>
            <a:r>
              <a:rPr lang="en-US" b="1" dirty="0" smtClean="0"/>
              <a:t>Dependent upon adult male children for survival</a:t>
            </a:r>
          </a:p>
          <a:p>
            <a:endParaRPr lang="en-US" dirty="0"/>
          </a:p>
        </p:txBody>
      </p:sp>
      <p:pic>
        <p:nvPicPr>
          <p:cNvPr id="4" name="Picture 2" descr="Elis Dagget Inventor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295400"/>
            <a:ext cx="4267200" cy="48768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0" y="63246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Inventory of Ellis (Alice) Daggett, 1705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3BE54B"/>
                </a:solidFill>
              </a:rPr>
              <a:t>Female Indentured Servants</a:t>
            </a:r>
            <a:endParaRPr lang="en-US" b="1" dirty="0">
              <a:solidFill>
                <a:srgbClr val="3BE54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4027"/>
            <a:ext cx="3810000" cy="5791200"/>
          </a:xfrm>
        </p:spPr>
        <p:txBody>
          <a:bodyPr>
            <a:normAutofit/>
          </a:bodyPr>
          <a:lstStyle/>
          <a:p>
            <a:r>
              <a:rPr lang="en-US" b="1" dirty="0" smtClean="0"/>
              <a:t>Women 18 -25 years old</a:t>
            </a:r>
          </a:p>
          <a:p>
            <a:r>
              <a:rPr lang="en-US" b="1" dirty="0" smtClean="0"/>
              <a:t>1/3 </a:t>
            </a:r>
            <a:r>
              <a:rPr lang="en-US" b="1" dirty="0" smtClean="0"/>
              <a:t>of colonial households had indentured servants</a:t>
            </a:r>
          </a:p>
          <a:p>
            <a:r>
              <a:rPr lang="en-US" b="1" dirty="0" smtClean="0"/>
              <a:t>1 year of extra time added for pregnancy</a:t>
            </a:r>
            <a:endParaRPr lang="en-US" b="1" dirty="0"/>
          </a:p>
        </p:txBody>
      </p:sp>
      <p:pic>
        <p:nvPicPr>
          <p:cNvPr id="10246" name="Picture 6" descr="http://trochwiki.wikispaces.com/file/view/indentured_servitude/185391013/indentured_servitu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95400"/>
            <a:ext cx="3886200" cy="4953000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2E818"/>
                </a:solidFill>
              </a:rPr>
              <a:t>Importing Women</a:t>
            </a:r>
            <a:endParaRPr lang="en-US" b="1" dirty="0">
              <a:solidFill>
                <a:srgbClr val="02E81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r>
              <a:rPr lang="en-US" b="1" dirty="0" smtClean="0"/>
              <a:t>140 single women imported between 1620 – 1622</a:t>
            </a:r>
          </a:p>
          <a:p>
            <a:r>
              <a:rPr lang="en-US" b="1" dirty="0" smtClean="0"/>
              <a:t>120 - 150 pounds of tobacco to “buy” a wife</a:t>
            </a:r>
          </a:p>
          <a:p>
            <a:r>
              <a:rPr lang="en-US" b="1" dirty="0" smtClean="0"/>
              <a:t>Carolina’s advertisement:  </a:t>
            </a:r>
            <a:r>
              <a:rPr lang="en-US" b="1" i="1" dirty="0"/>
              <a:t>“If any Maid or single Woman have a desire to go over, they will think themselves in the Golden Age, when Men paid a Dowry for their Wives; for if they be but civil, and under 50 years of Age, some honest Man or other, will purchase them for their Wives.”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2E818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Interracial Marriage in the Colonies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1148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Higher rates of interracial marriage in New France </a:t>
            </a:r>
          </a:p>
          <a:p>
            <a:r>
              <a:rPr lang="en-US" b="1" dirty="0" smtClean="0"/>
              <a:t>1661: Maryland banned interracial marriage</a:t>
            </a:r>
          </a:p>
          <a:p>
            <a:r>
              <a:rPr lang="en-US" b="1" dirty="0" smtClean="0"/>
              <a:t>1691: Virginia </a:t>
            </a:r>
          </a:p>
          <a:p>
            <a:r>
              <a:rPr lang="en-US" b="1" dirty="0" smtClean="0"/>
              <a:t>1705-1750: Pennsylvania, Massachusetts, Delaware, &amp; all of the South</a:t>
            </a:r>
            <a:endParaRPr lang="en-US" b="1" dirty="0"/>
          </a:p>
        </p:txBody>
      </p:sp>
      <p:pic>
        <p:nvPicPr>
          <p:cNvPr id="4098" name="Picture 2" descr="http://theformofmoney.blogharbor.com/PocahontasBaptis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8496" y="1219200"/>
            <a:ext cx="4648200" cy="44958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962400" y="6019800"/>
            <a:ext cx="5180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Baptism of Pocahontas by John Chapman, 1837 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rgbClr val="02E818"/>
                </a:solidFill>
              </a:rPr>
              <a:t>Pocahontas &amp; John Rolfe</a:t>
            </a:r>
            <a:endParaRPr lang="en-US" b="1" dirty="0">
              <a:solidFill>
                <a:srgbClr val="02E81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/>
          <a:lstStyle/>
          <a:p>
            <a:r>
              <a:rPr lang="en-US" b="1" dirty="0" smtClean="0"/>
              <a:t>Daughter of Chief Powhatan</a:t>
            </a:r>
          </a:p>
          <a:p>
            <a:r>
              <a:rPr lang="en-US" b="1" dirty="0" smtClean="0"/>
              <a:t>Assisted settlers at Jamestown</a:t>
            </a:r>
          </a:p>
          <a:p>
            <a:r>
              <a:rPr lang="en-US" b="1" dirty="0" smtClean="0"/>
              <a:t>Died around 18 years old in 1616</a:t>
            </a:r>
            <a:endParaRPr lang="en-US" b="1" dirty="0"/>
          </a:p>
        </p:txBody>
      </p:sp>
      <p:pic>
        <p:nvPicPr>
          <p:cNvPr id="2050" name="Picture 2" descr="http://upload.wikimedia.org/wikipedia/commons/thumb/5/5c/Pocahontas_by_Simon_van_de_Passe_1616.jpg/225px-Pocahontas_by_Simon_van_de_Passe_1616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47660"/>
            <a:ext cx="4145280" cy="5031041"/>
          </a:xfrm>
          <a:prstGeom prst="rect">
            <a:avLst/>
          </a:prstGeom>
          <a:noFill/>
          <a:ln w="76200">
            <a:solidFill>
              <a:srgbClr val="02E81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HBl-EuFoL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914400"/>
            <a:ext cx="7391401" cy="4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427</Words>
  <Application>Microsoft Office PowerPoint</Application>
  <PresentationFormat>On-screen Show (4:3)</PresentationFormat>
  <Paragraphs>68</Paragraphs>
  <Slides>12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Women in 17th Century New England</vt:lpstr>
      <vt:lpstr>Puritan Women</vt:lpstr>
      <vt:lpstr>Puritan Marriage</vt:lpstr>
      <vt:lpstr>Households Labors for Puritan Women</vt:lpstr>
      <vt:lpstr>Femme Covert v. Femme Sole</vt:lpstr>
      <vt:lpstr>Divorce in New England</vt:lpstr>
      <vt:lpstr>Rights of Widows in New England</vt:lpstr>
      <vt:lpstr>Female Indentured Servants</vt:lpstr>
      <vt:lpstr>Importing Women</vt:lpstr>
      <vt:lpstr>Interracial Marriage in the Colonies</vt:lpstr>
      <vt:lpstr>Pocahontas &amp; John Rolfe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in New England, 17th Century</dc:title>
  <dc:creator>sabrina</dc:creator>
  <cp:lastModifiedBy>Sabrina Sanchez</cp:lastModifiedBy>
  <cp:revision>9</cp:revision>
  <dcterms:created xsi:type="dcterms:W3CDTF">2011-04-24T22:36:19Z</dcterms:created>
  <dcterms:modified xsi:type="dcterms:W3CDTF">2014-07-09T22:00:40Z</dcterms:modified>
</cp:coreProperties>
</file>