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81A48F-6B17-40CF-A579-7325B330D86B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384B6D-B827-47DC-9BBC-8E12D98D22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951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84B6D-B827-47DC-9BBC-8E12D98D22AD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6500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84B6D-B827-47DC-9BBC-8E12D98D22A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5358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84B6D-B827-47DC-9BBC-8E12D98D22A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3277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84B6D-B827-47DC-9BBC-8E12D98D22A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7532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84B6D-B827-47DC-9BBC-8E12D98D22A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5417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84B6D-B827-47DC-9BBC-8E12D98D22AD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5655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84B6D-B827-47DC-9BBC-8E12D98D22A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5279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84B6D-B827-47DC-9BBC-8E12D98D22A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3803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84B6D-B827-47DC-9BBC-8E12D98D22A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6710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CF25-69FE-416B-A4F1-F8837F1F3DF7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6051F-6BB1-4820-A0CF-0647264975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CF25-69FE-416B-A4F1-F8837F1F3DF7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6051F-6BB1-4820-A0CF-0647264975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CF25-69FE-416B-A4F1-F8837F1F3DF7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6051F-6BB1-4820-A0CF-0647264975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CF25-69FE-416B-A4F1-F8837F1F3DF7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6051F-6BB1-4820-A0CF-0647264975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CF25-69FE-416B-A4F1-F8837F1F3DF7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6051F-6BB1-4820-A0CF-0647264975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CF25-69FE-416B-A4F1-F8837F1F3DF7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6051F-6BB1-4820-A0CF-0647264975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CF25-69FE-416B-A4F1-F8837F1F3DF7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6051F-6BB1-4820-A0CF-0647264975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CF25-69FE-416B-A4F1-F8837F1F3DF7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6051F-6BB1-4820-A0CF-0647264975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CF25-69FE-416B-A4F1-F8837F1F3DF7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6051F-6BB1-4820-A0CF-0647264975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CF25-69FE-416B-A4F1-F8837F1F3DF7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6051F-6BB1-4820-A0CF-0647264975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CF25-69FE-416B-A4F1-F8837F1F3DF7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6051F-6BB1-4820-A0CF-0647264975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48CF25-69FE-416B-A4F1-F8837F1F3DF7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D6051F-6BB1-4820-A0CF-0647264975D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JU8GvfeaOMo?rel=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90600"/>
          </a:xfrm>
          <a:solidFill>
            <a:srgbClr val="C000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Salem Witch Trials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Users\sabrina\Desktop\146 pictures\146 powerpoint images00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371600"/>
            <a:ext cx="7690866" cy="4953000"/>
          </a:xfrm>
          <a:prstGeom prst="rect">
            <a:avLst/>
          </a:prstGeom>
          <a:solidFill>
            <a:srgbClr val="FF0000"/>
          </a:solidFill>
          <a:ln w="76200">
            <a:solidFill>
              <a:srgbClr val="C00000"/>
            </a:solidFill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7" y="0"/>
            <a:ext cx="9144000" cy="1066800"/>
          </a:xfrm>
          <a:solidFill>
            <a:srgbClr val="C000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What </a:t>
            </a:r>
            <a:r>
              <a:rPr lang="en-US" b="1" dirty="0">
                <a:solidFill>
                  <a:schemeClr val="bg1"/>
                </a:solidFill>
              </a:rPr>
              <a:t>H</a:t>
            </a:r>
            <a:r>
              <a:rPr lang="en-US" b="1" dirty="0" smtClean="0">
                <a:solidFill>
                  <a:schemeClr val="bg1"/>
                </a:solidFill>
              </a:rPr>
              <a:t>appened?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8337" y="1524000"/>
            <a:ext cx="8229600" cy="4525963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10 months in 1692</a:t>
            </a:r>
          </a:p>
          <a:p>
            <a:pPr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Betty Parris &amp; Abigail Williams “bitten and pinched by invisible agents; their arms, necks, and backs turned this way and that way, and returned back again…beyond the power of any </a:t>
            </a:r>
            <a:r>
              <a:rPr lang="en-US" dirty="0" err="1" smtClean="0">
                <a:solidFill>
                  <a:schemeClr val="bg1"/>
                </a:solidFill>
              </a:rPr>
              <a:t>Epileptick</a:t>
            </a:r>
            <a:r>
              <a:rPr lang="en-US" dirty="0" smtClean="0">
                <a:solidFill>
                  <a:schemeClr val="bg1"/>
                </a:solidFill>
              </a:rPr>
              <a:t> Fits, or natural Disease to effect.”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C000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Finding a Cause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0" y="1371600"/>
            <a:ext cx="3733800" cy="4906963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Neighbor Mary Sibley &amp; Indian slave </a:t>
            </a:r>
            <a:r>
              <a:rPr lang="en-US" dirty="0" err="1" smtClean="0">
                <a:solidFill>
                  <a:schemeClr val="bg1"/>
                </a:solidFill>
              </a:rPr>
              <a:t>Tituba</a:t>
            </a:r>
            <a:r>
              <a:rPr lang="en-US" dirty="0" smtClean="0">
                <a:solidFill>
                  <a:schemeClr val="bg1"/>
                </a:solidFill>
              </a:rPr>
              <a:t> baked a “witch’s cake” &amp; fed it to a dog</a:t>
            </a:r>
          </a:p>
          <a:p>
            <a:pPr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February 29, 1692 = 3 suspects arrested for witchcraft in Salem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8" descr="http://www2.iath.virginia.edu/salem/images/people/tituba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523999"/>
            <a:ext cx="4343400" cy="4754563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47738"/>
          </a:xfrm>
          <a:solidFill>
            <a:srgbClr val="C000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Who </a:t>
            </a:r>
            <a:r>
              <a:rPr lang="en-US" b="1" dirty="0">
                <a:solidFill>
                  <a:schemeClr val="bg1"/>
                </a:solidFill>
              </a:rPr>
              <a:t>W</a:t>
            </a:r>
            <a:r>
              <a:rPr lang="en-US" b="1" dirty="0" smtClean="0">
                <a:solidFill>
                  <a:schemeClr val="bg1"/>
                </a:solidFill>
              </a:rPr>
              <a:t>as Accused?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3429000" cy="48307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Unpopular Sarah Good, Sarah </a:t>
            </a:r>
            <a:r>
              <a:rPr lang="en-US" dirty="0" err="1" smtClean="0">
                <a:solidFill>
                  <a:schemeClr val="bg1"/>
                </a:solidFill>
              </a:rPr>
              <a:t>Osbourne</a:t>
            </a:r>
            <a:r>
              <a:rPr lang="en-US" dirty="0" smtClean="0">
                <a:solidFill>
                  <a:schemeClr val="bg1"/>
                </a:solidFill>
              </a:rPr>
              <a:t>, &amp; Indian slave Tituba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By April 1692, the girls had named prominent church women &amp; a former male minister</a:t>
            </a:r>
          </a:p>
        </p:txBody>
      </p:sp>
      <p:sp>
        <p:nvSpPr>
          <p:cNvPr id="12294" name="AutoShape 6" descr="data:image/jpeg;base64,/9j/4AAQSkZJRgABAQAAAQABAAD/2wCEAAkGBhMSEBUUExQWFRUWGB4YGBgYGCAaHRgYHBsXGRwdGh0YHSYgGhojGRccIC8gIycpLCwsFx4xNTAqNSYrLCkBCQoKDgwOFw8PFykcHBwpKSkpKSkpKSkpKSkpKSkpKSkpKSkpKSkpKSkpKSkpKSwsKSkpKSkpKSwpKSwpLCwpLP/AABEIAMEBBgMBIgACEQEDEQH/xAAcAAABBQEBAQAAAAAAAAAAAAAGAAMEBQcCAQj/xABGEAACAQIEAwUDCQUGBgIDAAABAhEDIQAEEjEFQVEGEyJhcTKBkQcUQlKSobHB8CNi0dLTM3KTsuHxJFOCosLiFUM0Y3P/xAAYAQEBAQEBAAAAAAAAAAAAAAAAAQIDBP/EABoRAQEBAQEBAQAAAAAAAAAAAAABETFBUQL/2gAMAwEAAhEDEQA/ANMpNGLChW8m+GK+ny9RiypNjlHoqR3p+ox+z+bDC+dR9Ez0lf5se06tyOn345zLxcDG3E5rP1fvGOWqN9X7xhp6pKz8cNDMEqfLAKrn2BAKC+3j6R5eYw6tWpzpgf8AWP5cVfGszIQc5P3AH89sccDzpIYAzHM+fLGRcNUfkgP/AFj+GPO9f6g+3/647pVQROEz/oYio5zjgwaY/wAT/wBMOrWY/RUf9R/lxxUS0+WK/M500wS1gBM2v8bxzt0xRNq8QKmIU9fHt/24azHGAs2UxJsxNh6IcB9Dir1QzlTBMifM256RIvsTdb74f7+5BkFiFk89RAsedmI9xscMBWOKSAQovy1f+v4Th1M0SJhftH+TA9nWTv0GoaokCdwSASRaZix+G5xa5ckDaB5n7sBP7x+Sqf8Ar/8AXHneVPqL9v8A9MNpWjn7hhwZmdhgrrW/1V+0f5cRxxA6iCqyDB8Zt6+C2HxWk87YG+1WdbLutT/66tmiZ1jaOV1A+ycQEoqMeS/a/wDXHL1yNwPtH+XAgnaSFDIbm4m/qJGzeuJ3Du061ABUIDedreuxE/hi4aIUzBnYfE/yY6NRvqr9o/yYhLmhG4j4fcMOGtaMBJDt0X7R/lx7qb6o+0f5cR6TxzxKp1QcQcan+qv2z/Jj2X+qv2j/AC46fMKDBIBPKb/DHYOAb1P9VftH+THOqp9VPtn+TDpaMeg4BjVU+qn2z/JjzVV+qn22/kxIwsAzRqMSQwURBEMTvPVRG2FjxT+0b+6v41P4YWIKgGI9R+eLGg1p2xU5qtoQN0I/A4o8j23V69OmUZdZhWJFt9/Ugfd77G6OtImeZxxVY7HbDQzAAF/vxXcc4+tBQYknlO36/LG3OrNrGf0fhhmq0iQB54ouG9sqdQuryjASASDrjkuxJjlH4YjUe2ssW7qVHNGBtHMGI9NsEXOfUMFsCRPncwJ/L34icKQgNH11POd5/Lbzw9kcylVEqIZVxK+Y3OI/BKhMnqwIJ2gAmd+flzBviC9oVYVZ5gT+jiQziMRJAYAbDl8McK2lhF7En3mefvxBOciCT05YDu1/EF7uoskEgKpnmTGx3ggmPL34Js3XITeCbelvTAPxQs2bprIhQWMdSCqTG95tB5YCTlaLqiqjaRpmQJMeeqSPSZviKeJftkQS7M4uADMTvN26+umd8W2gqNmUc2cKigDmA5kj+I8xgc4tl8swYGr3bEqSaTamG66YRSNJmCNQ91iKqfnM6nzkMArhAUYyGIiplzDHlEnw8pPnHdTjT1Kz3ZUp1DTYC11DAnqTqEASNutiP5bsJSiWd1cArLUGIKySLq1zEXuREXjEvI8CFGrqp16dSk86kaqV1TBnTUUK0RtKna9rkF614pa5JWxkEzHUBpDDytiTkc5JYN9Eweh2II9xHvxQfMIEIdShY0iahNtgUfnYQQIjfELLVcyCneMaZZgCNPKFW7OOQB3v1nBRwMwPK/6/HFV2nzVOvlnRSCwhl5+JSOfmJEiN8e1aLrA70OOsCSL2JU7gxf18oFs9TamvfJqjXcACFG1gNpAiI9cBW5CkSGKnTyHtAEENcgH2vDuLgHnJw5l406zKvOmZkXiIET5x5RiRwghnqlbL3jm/Id4yqpjyXTsQYmcUdXNulZxcHvGEAeECZAHQbRtzxUEdCs6Ay5IMiWMAwCIsszygDneIOJ9HjjaQFdWsIINrxci8zy233GBT50ANRZQI2BuCNogRGrp+AOLWhCqBrK89zNzOy2EybQfvwBBlM7VJGs8jt5Rygne+3PFgc3VCsACSAdM2BMHSD0kxePdgdyWbO4DWgXInzn3X/UYYymVZqjE6oVjcxJJiDebgefLEVV8Z7Ymr3OcpzSq5er3VenMnumZrkGNSEyNhDRe2NQTiyjoLbFhb1vGMe+VTL0UppW1ftayRo5mwOs/VI0r6mP3jivy3yjVkhjQpGFA+kGUCJ5m9xeAN8E1tbccUH2lm9pBw7l+P0dWk1F1H6I3HO/QevLGccP4ulcJVoqBcag0MTYneJsRuDadpxNpUtI1ElUEKBGw1qSRAG8kX/jhitMy+aVwSpmDB8jh0jFPwmrEKthpHL+6BM72ET5YuBjKmFH7Rv7qfjUx7jpfbb0X8XwsSgN7XZ3usm7xMFenXzIGAjLV6bMGZqisBrWECkAcyWb02t0nfBt2xSck46kb8t736Yo1zavlqThESoEKPrhSYsCS0BgQAbXERyjGo1UnhNPXSarSZu8BtrIJMb6rAAkMf49I9fiL1VYVljQTJIJsIDWIiQSJF8ecMzJCu4i5JE9ZifgRb44eyebOqoklGNQuCFJ1Bgsjw2HiRTJi0366ZcUsoqrrpMjHSwkuLEiJM7WJ9x5Yoc3w6pX2dInkdW8zdAREHqdhtgq4XkcvmK1Z2phnGl5YEhrFYI0xpBJJWfEdNoEEI4vUr5dq3csqrTc26Lqg2MwJIA8zbBkadjswVVqTMGFNRBgiNTMT7QBggi/kcEHAaQBMfWk2PPbc2uT+tgvsZxV6xraiPYBECBEkHdjJm3wwV8EzwWpUUg8mDTGoXn4e+Z5RgLp1ljf8AQM3x3UglTO3Tof8AXDCtKgxvff0O43t7sc5jMaV/jaLD/f34yPeIZqFiRtNhP+k4z3jPEnFVlpVXXvIciORGkiZtfkOvpJBxPiSsTpuYieonbe0ah8cBudqa60ifU3gT7xFzE3g4oc7rcsGczEOzGLwDExEyZEefUScvkFZ1WEloAgdJO/uH+mI2YPsoAVtcnmd+kyQTvYiNsTuzzj5xSRhcsfdYsNxIEW95xRangTUxqWJW4K+GDHks/H4Ybr5B4B1sTM+2efvv6m+CsUhGxn0/Rwy+VBU6rT+QGIoaOSqMpUKWAF9QU9IEEHp8ceZPvVUQzIJtLFfP6BA353wS0cmFvqdvM25RyHQfjhjM0ogwOu3IXvy+7AVv/wAyygvWKlADIMNAAmTqU+ex5c8QctxajmEJFOFJGpSrKdRuLBgJiD5yPd1nCHpuHQspUkgXPmPW1jyjywGZRD3VOkoY98quWaodUECmFkKbA09lGw5bipotoJlaD6adSoGcy1JB3h3kyunUBPnaemB7iNfLnNQtSp3lQ6tIoN0EyNYJEA+wGibgxiaaWYy9auiGmFRFQ6FKBXN2uSSxAO8m/kMB2doVacKlWoqqwajquQRBBVoBUgG9/ccATpTssCA0hZpFJtYqXuzbchaTGJw4gqCC8Tcm8+zvAExcWgnffY1/Zzivf8SbXTM1VhhIgMtNXkAbp4WgdCw5mdJyeVya1tI/YVSJ0zCuDfUqv4THlgARc6wghAw5EqF9SNV/uxRcV+UDM0g2lKak+1KlibR9Ky77x0jG4jLT9BX87Ae8H8p2xQdouzNHQxWkt1MaVXw2OwIjbzH54mmMFHGs1mKoZ6jM9gsSOdgAvKeR6DDz5hwn7QVGIsEcTAGoeFt0IDHqLnraTXoigdJUFaqiWg+Bg7BjYGNKsTp9+CfKZGjXapSoVKj06jqEpm6s0RqJ3ABOs7N4Oc40iB8n3EFRjR1KNRUqpMMSAeog+3sJ2FrYPJUI6kEiPh0I3G9/diqyHyTJWAqrmKlMxCgAQjITAIBmB9WVInfli0OSqr4KvhqDcAWa+4MiQYEH8wcRYIuF2YX3VY6xDeV7fqZwSU5i+B7Jv+0VtMDRvuIk7SbT+uWL6k2M1p4p/aN/dX8amPcJT+0b+6v4vj3GQHdq6gXKOxUMFIJVtiBeD6xjvKZjK1csjOFCOBGvkdok2BBEWja2Ifbof8BU93n1P5YzigyMAIcneCZvESeQJHMDkuLFo74/nKCw1BhLFS6BTExflG8Aiffi27Odoe8VwyIPYJKJ7Qk7gTqsB8cBNRfDpPrEja0eQvid2f4t3VfUQIMgqOu6/wDcB8TjbIwp5ynmO8h+5RWIdi2kzuYvJYSDcRtvtimz3ZLKigaz1nZRJLoy6WNhpUCQXYqLA+1G0CB3PZNdBkGbx1kkm19tz/HFXmPCIQjyERB26wbW/wBMEWXACiZlylMUlamfCW1GAy3YAAD3crYJOEZnW7kAi4HhF53gmNpM331YFOzOk62qQxKA8psQL7QLxHl6YL+ztAB2iLxEcpmL+nlzwBBlKn7JPT4epnl+oxA4hWJUgQSs+V9+XuHv92LXKZeEF/Pf3+/FJ2g4hTpo5YybAWBIiwkEH+OIBHiOt9K31EDcHckRPSGj4zh/P9n2y3dsTIYWK+EAmTexOw32PTkZ3C0FXMatNlIiQLyJY2jkdI6BgZvi++UGqFyiSBLOPOIDNbrBAtGKAlyHaQZKbeWkXPTlbrI2xJ4FQPzqgzFQCwJsZazAXi3Ie/DdHJiDMNMQv1QZgSYt193KMWXAT/xKargnVA2EyZI6mdt8AbZiwsNoE+vP3YHR21yslWZlIkN4CQIJBkgEAAjc4I9e3L1PLGccPyerM1Zgr4l5SDrbefM/hbaJFEx7Y5Zbmr1PstebT7I2t8RhHtDlHp+GsjHlqaN4JgkRIFz6/EfRCSxUTFEJHUCZkruLg/DDeU4UoIYEaS5WJvJESSOWkRJHLzvU1eUM1TZtKlTq3AabHYncXn8PXAfwpS1PKNJAWmaZjfVTqvYjoNRm+2LXi2SUdy3hNrbmArE/DxDf88B/EaoNHRKoVzVQKOgdd5sN1+7ArTeLVcv3BYsgZm1sSwBLQqhj5iAJ5YD8/wAPp1aishDCn9FSGmCTJN9x9/ngk4D2eV8oiLRLgoFJj92DpY25nxem9sZtx7gHzGe+7pj4kApNLdfFF1jrEXI9AIuzuWqJxOg7roLMjQPqlMxT8UWNglp5r7tYz/B6OZTTUUAqfA+xU/uk3APMfmMfOfB3r1gqLTapqY6TLDTzYLDQAJiR5+eNFyVbN5TLD/jVrDvERxpOujrkJpqP4agBHikGx5WwpBkchTyo/wDzCogDS7ahbYLzHOx64reKcdrODTy37TUhuKRYwykSAKk7Hn/vXDtPmxAZMvVJiS1NdRtzKk207yJ8uWPeM9tGytAVMw+nVJp5dAqNVOw2WUpi0uTJB6wMTBQcV4W+Uoqc2VRC800A1ZhmEnw6T5mS8adcHzIuxGeWrR/ZjVW1Q9VgWKIJIMaSpIjRoAExMxvllXij53MPVr1QtUx3e4VbqBSAmVuRDX3JbmVsMo9TLBnpkrUKgLUpGBc1DM6fEQyFYEAEETNsaxNb9wulRpjTTJjlqF46SdxPwnDHaOijpBHjg92wmdQBYrI6gbHcjqBjLuwvyv5glhnAKtNSP2oXSyAkyWtDALJtBtacaOOI0s7RL5SuuoXW8gMOR+q19/PYjGbGtQ+F8RJgGIC2tvJ3MNfbF9l6xta5AsNh/pgK4Pmx3rBliSwCkGUhhba0TH6EmOXqkgFgfT3W+6MKLFR+0b+6v41MLHlEwxH7q/i+FjKg7tehOTeOo/Pr5YAOCcPq1GMBRe2p4n3HxMAbWnB/2vaMnUMTEGL8r8r4CeFcWOWCPoZmqTeT4BY6RqkweZknkCBOEW9XmR7IV3bTVhUH0pDWBJsNzPuxFThvdVKtMwzIRB5EEDrt4Z+Plizy3G69Ru8091Ri0rOszuu223PbzxXZiprzC6XLAsdUkmJFz0nkTv8AgNoa4rWDMqGLAv8AEqIjeYm/nio4iYQgnoes/wAT4R8fhJ4tmFOZqB2KL7OrTq2AEWIMTO0x0OLjIcAKImYYpUmHpnYDVp0lkqKCLmbSIY2sMNQJ9nNJrMARMQPDz10tRgW2vvbbGidmqwJqiCNOkS3vNuQvfrf4VHEv2r06oF3pNqO03p6ZjfcieluQi87OOC1UACBpLQOfi67+ET78PEWmd41So0xqN42AmSfTl+r4A+M5/vKjMxBkj2UmNM3sbDbfe2LPjnEtYg2vIN5nwnlz3H+1hY1W1yfCANpH6kAm5PI74IIey7gNTQjTE3Ex4RJaDcf74n9uuLIXy9MEGA1RoI1BTZRvaQG3+qZwEUeJsi1CpjUuhWBgoahVCeWwcncXA3GOUzrV83WrsogyV8WyLYARcwukR6xfDBfu4g3M79ImZ99reV/SP2NerUzJaYio6KLWVfDHh5Bgd+d+eGs8SlORYqhKiw8QBK+o98eI4lfJ94RREmCDHMsDqN4533/0wWNFX3/h5cv9PTGTt2jy9DNV9YbV3rhm0GPaJIteQZknoPTGsLtF4iDA9PyGPn/tVQY52vIMGs1zzvE3uRt/riQozy/yi5de8hKrEhtJCqAfa0j2rCSBt1sMV6dtqTU9iNIAQFdxuZIJ5Wv+M4AAxZJJKyTtzEwBz29Y2wqeRmSwJO9+XvPu2/32mjKr26pki+0gT4t4IsCfTcXxY9luDI6fO60FKjnuka9wo1VG1WgXgzzxnJA0c+XK0e/G19nOErW4RlADB7sCTtLMV8f7oZjbyxKRpORpKtNQu0A9ZkTMjf1xmvy65HL/ADVKmgd+X0oVsxBudQA8Y8PuJ88GnaHtFR4dlQ1Q7AIiqJLECIA5W6xgF7LV6HE+Imvm6R1hQKCP7IUAnkfE5ClukKYmDjMavxD+SrhNTL0Ur1e8VWYwDynTBHOCJ/HfBxQ4ZQzOYdDl1FHLkEBlgNVYETpBKsulVYSAdjF8O9uFHzcUwjk1CB4FmNJDXUXNhyvbcXw72T4yjoUKJRZDBpyRyF/HDQfMCI54DO/lX4geFGmuUVUNfUxciSmkrKpOwJefK/W2VO1Wu5qVajOxu7Ey3l8OnoAMaV8v+ZJrZZZsqu4ta5Qe+4wB8IyyikbiXPsgSd7Xmw9fjjUZqI/CysNqOoEAdQSAZmxN+fmMOinVWRJYxpliTpuSwWf3iT5Ez54veGzJZhqAK3BBiWU9fXa9uc4c4llNTXEM27FrABVA1KeUSbbwCLb1Ebg3C1lUFy7XLNCkk7tsRA1HqCoG5jBtw2rlaVQLRoMaoRGatRIWovhV7KwirqBvSsNPU7BGXHd1U1oFh/EHsBHheTyF9U9GkWM4uOEhstny9RjLnvCd513Ps9G1LP7vxlWD3K59XdXXS8j2gCZCsRIkSCUKEjkd5IuYUM4qoXY6VAkkz8NheZt5+7AlCoGZRGnNMLRBSoge3RSVU254qu2GYbNK6oCtLLqr1p+k7QUpgD2mggR+/wBcZaaNwXjdHMhnpHUBCn1l/cR5j8sLFP8AJ7w/uaEaQCyI5j1qLPodMj1wsZqovasf8HU9PyOAnL0e9001VtQI1DTJgTPhJF/UjblOND4nTDUWB2gz9lsBXBGen3tVhNiwAO+nYT5wfdi/lb0Z8OIWklIxUTQFDEWtAhlJOhh05YGKXCxTztVFuBYTvBCt74mJw3kc7VqFWR4gDURs3MWO5Gq3nO2HRVh6hMkqpOppJP1idzJv635Y0iizebHeuxprU8Urr9kHUSGIA1MIPsyAec4ep9rKhpDv2YRdWUE62/fmbc94OnkMRszRhJtIE2Mmw2G0Xx7xCqAoSJgXHUdBbc+fngh/h/FEqkIqt+zQkM5lrkRblsDcnYdMFfZgk1axJkGCDHLxC07frywB9n/FXZLyVDNGwuN/uuMGXCcyS9UQYYSJJsBM7G2/ltteSQJdts93RWmlnJLMZkxMALq6mYEGIwEVOK5lZOuoVmWk6l6EHVKz5Yuc9mBmuIEtOkE2IMaaYgDaYMXPni7z2YAp1aYECs1MLBFzUKoxBHQUzf8A2wRSUuKipTprpbUjK1RUUtCiSOY56TF9j0w7leNZem0Mzg3tpNiYNzeRBnncbCMQq2U+aZtRPgJ6geBpAM/RINyR05Yt3zAbwypgkxY7AAWF5uRccsVHud4jSfKvoqJ/ZkALAa0woBOqDPpFj0JD8nlMhqEmZUsL+p+AFvKMBnGFDU2VQJkDUALNKmNpG+0+XIwc9kwKdWgigKFOkXubbNtJi5t8d8FgtTidPvqoaokUyFiR4d5JJO5NuQGnrjEeN1NWezBmQazCRsBPIja3l1jGg5DhSnM5nxL4apm9yadem19usc/jjPOK1h85rHYd6xIMT7RFxzEAn9WkKj8LWQpsFQtcj2m1te5+iCL7Ak4mtQBU6VsQDJETAIkQbAyN9oHvjcPVCtxB7xp5CAxa9hubb8hidmXBXeCBFrcpMxyvv/HFQP5gQp2t98Eny/DGsfJVx7vsrRoA+KnWhpie7Q94J3t4o9Y9+V52kZ5QTMfn0j+ODH5LM0cuA4IJOZhhHtJoCkX3MtI80nCrBX8tDT81QWBqEM3mFmP178USZpFo06lIlSg16huGUlipO06hEHmBaMXvyu5+mc1kaJHs1C5vEyI/XW+B3h9NRSCSJ1MO7Jgxs3PeJMb9ATiQ9a1wjtIK2U763eKsMOQqR53CtIInk2BnjVOt3S1m1awuqnP7uq0AbsoDRYSw85q/k64FmalKq16dFpQagSzgODKajBiGhjaWO98FvFO0NOnSq1WtToUWZNQPiJLU0sRMlk0gec8xEVnfymcQ+e8JoZg6BUpVgjEc9asbeRKqbGxB6YA+DZ3SpUgLveYEQQLkgAeGOv52vDT84yhotvBKmQIqCyjxEAAhtN99RjbFLXyzUyyOrIwiA4KmIEHxAWk7xy32xqJVzQUI4gyCA0qAYEwDHMajP2cS+JIUpn64cMASJYMb285VoNhoHlis4dSkKA50xqIDEAEaiNtjIBA6+WJ9fh7OpuxIoFwCdgs6t9hczvAnrgiu4znHqFHZUXVpBAOo6lUiWmIJH5b2xO4Vk6Zpv9Got0IsCLghiPomDfcQDtM+9ossDTd1M6aiERy1jfr7QWT+9HKSxlcyRSkWhQo3jl0MDnvyO4jAFeR7aj5r3TzMKJLKkGm4ILM7Bbp4YmQV25GX2EyT5zM12q6RSFU1tCMGBdvCgJU3QUgQOc6tpBx52l7GCuaWYy6lVak1esxuk0wI8K31sRJuRuQNzgx7F8L7mmQ2kyQZBZhpgQo1mYBkxt4+d8RoSZU/tnj/AJdPlH0q/LCx3QH7V4+on+atjzGNaVnT1/JsD1fKqhI6+ZsbXkX3F8XedrBE1HYT/la3vxV03FRidS7XBMSd7jfc4RqqLgdHQ9ZbDRPi3HXab2OI+YqQtSN2W56gtBtv5fq1guTHziohBGtQ0bWMjmdgQPhjnOcHNMWghhuDtB1EQZ8Vp9+NshyvXCpaNztcDbkduvocRq76gdZJAFh7QmLtb03nn7jZ5SgBVKvF9htMTPlOm+K3iLLTMFTAkKQ0Sb6dQvtJ9YXbmQuxqqMwxCxNNrHckFbE9bgecYJ+C1nNWooEko0wIt4YEkSdzf7uRoezNEd89RRA0BPHeJYNN7knR9+Cng5PfPAIGnnsNhuecR8b7YIzbgWdCZsyyqFV9WqAALm5YiOfna08+XzynOs0OB7VKPBCSpUi3shJeLAxq2tjvj9L5pxFiV1L3ocKYMqxkkyCDeSJ5jFtn8mmbL5qZRO7WmzSB3SQKtjEAmowjnoHW9RS9raYD0gocGIDO2sudRAYQ0hdU9PTmZ3HODPVQJqadU2LlZjSYDFouVifxxS5jLO2bo0nAJR9BE6oUMXJ1CeRO3TzwQV+0tFHuWF5DAWO5tBgySLECIjBFS2XK0KVMH267GdvChiOsFvFy2XnsWLn2o6ahEtTJYTyNwD57i3PT6YoeH5YVRk0UyU1FtMwQFWSOe9p54v83w4uj0zBJQkCBexaFEzqA2+7BXvCM53xq1ajAIkMxYbuSXmRvBWY5kg4pO22QopVouule8V2fSBBgrePrEsdiJ0+s33Y2kjo9JwTqidLAGBuQduf34Ee3XEQ2d7lAFWiBSB/ekarjzIEx9HEEIVSqEAFVmLSfOPIk/7SMRySfETIHI7fxj8cbDwXgKnh4oSdLKVa5HiIbxcpIsZ+tjE8xUIYhmEgkGfIkcuXLnilWvDuzGYzod6YGlASCzaSTJECxEkiLxz93HZXjPc1O6KsNbeExem+06Y3IAt1GNE7B0R80Ai02vcaQt72FydvhjMu02UC8QropCftmYEcrax02n8cBovyvRWy+SzlO+lgjQYOpgGUDzDqwwM0XTv9VQ00BUIzQWY6gFZgoBHi1ECATIBIJEYtK/Fm4hkzQFXLiq5XWzVDTUlbl11LBZhEwSbHzA74d2XzlMR82FQm+pGpkkWuPEtiRN95NsODSuGdrw+XAC6ao8AUiLxKmIjb2gJAK6emK7tp2IrZ7KiktfxKwqJKwrlQ0BiLgkuTJmDfrin7FZB3er86p1aLSoXvgfEihrI1lgc1AOwJLTbTKDKVgMGnoQfwOM1rr527N8KrJWOXf9lVViGDr/ZqF1EwQRJVSQeUzjVOPdluHNlHSoakxq194XqkqbRrJBJMCIg2GLHtr2HGbKVqJFLNUvZqxBIggKxANp2sYnbGRdrqufyp0ZmlVWxAfUHpNMMSGgQwIsAQQYw6hvjnA2ya0w4YK4aA40sVlDeGZTMi4PJtovYEKlSJKn5oV9WcMZvzEjr7MYKqXa+hXy9QV6KNUyUgh4AZPokSDyWdj/ZEc8VCcdybVmepTpr4RC2BiGFyp7y9gNKiIHvqYFgWFDMAnV4ARFvZZWBET/y7RynoRjrs/SVkRngglVYCJPIi/wC4WPrGLDiedo1A/c0tFMUYbVJlwxOpQ7MRCgiCZHK2KTs/mSqKbwrgkQJNwbnrEW6xe+KevoDh+UC5HRH/ANTAi3NW5j1+/An2bzZCLBZRpm9iY5/9sXvg1q10WjGpVVYkuRAXnJMX0z9xxnHDaku6KZVXKI9PYj2ZVpiIg+QJ38JxmNNJ4eymo0Gf2dO/lqrfnJwsccIolWIbcUaQ/wC6t/HCxmir4jWK05AJIMwN/ZbbzxS1cqzI2pWDMoJlSSIJjlYDUZNt8ELLOn+9/wCLY8zGQ1MCSYgqQpg3vvG1uX+yOlgQy+Wdq9K5MypF/CupWAJb053/AAwTcU4MTSLCBohtpJGxk77GfdifmMkqUToEGlDKY2jf7pxb5ijrRl21KR8RGNMWMV4lRUVgzCxM6RuL2Ii/Ow54g55tRI+qYj6URPTmSJMXHIDF12j4ay1iCuluXWRtH3X8xijcs4AXc7z6QLDlA29wwQWdn+GFchTaYNSqxsNgAq28gAQPU4tOFUgKlQk+0pkbbG0wbdP4Yl8Dy4HDcqTzLH0k1DF+gt7sWWQ4YNZI3g8uZMzHu9cAK9qeyS5ymCX0VgCFeDAHRucGDcHpjMOKdls5lAxbUlP6bAypB+tBuCSLHG/VuHjYjbaQOWxkcjvjL/lEyLnMFNbNTYSlMmA0KoeApnck9duk4RLAlwpWy70amoVCabFkQyUUxpDfvaW1QL2iDF5Wd4vmMyrLTJpqVJ0jxOQRYNMEAg3g7D1mJw/g669L0yFiJmBbUSTbYi0avXnjRuDdkS5ZlXQtSJc7tAiIt6Axpgc5xpAXw7gFOk6F2h2EIoc3IEeLSRri8gEKLySDY14CrCsuok+G8mQQECyTteL3HPEPtx2f7r5rUS3d1GX1JCvc9Ipt7vdF9ksm+pG0WYys7KCpMgDe2m/riasC/Bqr0c3pCMQ2pQAR9BoIkD60WjmsWvgJ7bZZk4nmBF1qjVBMTCE3tbVONlq8LIr0aipLGsVY/UWzT6kqv378gTtdwvXns2XVoLsJBEQVA2vyj+O0pUG3AmBpoQY69SdXLfa1h0xjue4E1bMVyhNqrgKAsAa2Avq6DeMFXZzts1GmctUR3r6j3UCQdYCgtG41EmfPnvgcr5CpSYBn1eKXC/SmTcxaZI3tJ8pRaNfk9rt82eg6yUfYi8FViQJEWNzb8s4z2YFbiRNgHzGm3Iawk/ZwQ06bIctUoO1IVyysBIJVSu2tmOnfYg3EdBG4plKD5hVDBbqXqJfR4hvp6CBMTJJ5XqKOlkqhqTSVjKrOiOa3M2hib+s4sMnxetSrgK2kQVMxqsTMsu/WJ9PM+TKrTQKAHUmQ9MFhYC66CRMN7R325YGc52LYuXosQ0+y0+e0zDb2nrfDRN4R2pz0oprhFZtLM76wNQ8DlXU6VEja+CPtJxLP5ZUbP6BTDjTVoKSWa5CN3bIfEB5eycAg4TXUw1CrJsvgkb3E7wAR58/Wz4nx7N/NqeSzSPNKotWm7yrEBu7UGQQwBqA6v3SOmA2HslSqmmKjmEqKrIpYGxEggAQgIPsgnzvi7zGWR1KOqurCCrAEEeYNjil7GZgnI5cWJFGmLbewo/1j0xfi+MVtnPab5KQRUbIFaLVANaEmGjXIUmdGoPf05TgIzPBGp18x3i92y5cEqdxDj6XMW3Ei++0b4Rin7T9n1zmXqUiSjFSq1ABqWYNp5EgSP98WVMYPl6YHgmDUBEW2YO3InmRuPq7bYruEUiEAgzO/oRfoTJ5zyxOr8KrZXN9xmD9JTrizpPhZeVxNo5EG4xxwcBAdaVWDEEAeEGZ9osPCNxYE2PqNMCSlx9e401KFMk0yi1FkOGAaosBjtrtYiZiLxiZ2deHK6pAmOW294vzO15GBruy76oA1XCiSFO3hDMYkmRcHzwU9m+FftAbxa8SDtc8+URsIxGo1Lh9WXY//AK6f41sLC4ekOwmfBT/zVr+/CxhpXk+zYmGEwJtBHL1xNSqOj/Zb8hiPRxOpYkdDgqBhBDQbHwkb+7HOTzEIA2qV8N0a8WnbmAD78Prhxca1mqbtHwpMxRYQdYBKNpYGQNpjY7HABU7H5gJIRpO4Cixvt1An7h0xrYwsVgM9n+G91lKFOoXJRmYypkE6zyHLVi2cgNKzf91rfd+pxY4WArmdGNw/rob7/DihzHAA/EKdfSxFNdKkqbWcsR+8WcAnoovguwoxAJdpuAiu+XbSx7qrrNifqxMrcSPdi9p5eBcn4H+GLCMLAU3GMitSkAFJIdXACmTBg8rwrG3ljjJ5GKNJSGBTkQZIAZRNuYi2LwDHkYmirzGR16LkaXDWU30hgBcWF5te2BninZFnrvUAYhm1SDB5REjl1t9+DvHmKMd492NzS5mjVp0A1OmPH4go8ZYEXvABUekx0Ap2rz9VajAUlDA6SQdWrqR9EHfZeQuYx9BcV/sW934jGQ9r8rSaq9MmCBqIECx2+9f1zsqWMzzeZZ0QMWbSdnJIAusAbDyjeD0jEatkACCLSCQR8Yt5Hrg44F2cWs2aYqNIqugHmEtOq49r7sc5ThdNuEGqVU1BQJ1c7N5Hz59MaQJ5LMVYGl2CkR9I23iZEgdDIuYwS8N4LXKyrhTq2jXJE3tYWkTBNhfpC7K05QPUoValOSpNNZvAsdupmCN/LBtlO0GV06VlGA+kkEGxg/AWJ8+eFFVnu0+ayShnAdtt/atJI1BwCNUeGBf1wO8c7W1s5UV6jCKa+FFXTpRnpkyfpzA3jYGBh35Q+ILUqhVbUqJYhtQkgE3HMGPsxyOOuyPZw5zP0qQEpZqlpimvI+RkL78INk+T+sRkaCsCG7vwg28GplQmQN6YU+c2wXKwA6AYpKNH/iDuAKcWsBDFRb3/AHWxZ5jK6tKyYm8WsBtO4vzGMNJHzgcr+mItEPUWWJT91SPCQYu30jiVSphbX95k/E74qOMcfo5Qhq9QU1adC7lzaYC+Ix5DngBn5RuEd9RIZB3ieOi43BkalvbSY6yGKm98AnDMr3qhgZmGk23AtBPLyna284L0+UE5/M06VOmqUtcEufEfaBBA8IDLIAM3j3SOD9nV0BQdQEQeRi243Nh/vtUU+V7K954gsE9d/MTYTbe4F98FvC+GrT0ioVB8MLzMwBCgdRznzw9TzaopVQWZDpANhJgWjlDAwB1xLyfBjqmqSxkMF5J0E3FvLqfKCrTL/wBq8CPAn41cLHdNf2jf3U/GphYxRU0cTqWKXLcSXVBBXxaZMRq0ho36EYtctmFaYIMXt5yPxB+GDqnphxcRaWaXRrkBQJJkWETePLD1LMKdjzK+8Ej8jis1IwsNmuo3YD3jHq1FOxB9CMVgnqgbkD1Mfjjn50n11+0P44jtUpVrSG0kNM2usAg8wQ3xw1Wy1BPatA1bmyqEUk9AIW/UT1wRYLUB2IPpjrFZw/JUEK92CIUgXawDXBk/WMwepxP75frD4j0/HBTmFjhaoIkEH0M4bpZxGGoMIkidtiVO/mpHuxA8ceDHAzKkSGWD5jpP4Xx2jA7GfTAe4QwpwpwVE4p/ZN7v8y4y/tb2WNWs2Yo1u5q6IEgMj6dgwIJAHhvB6gY1Dih/ZNPl/mGM94jxDxEtNx4bdSeokSNzOwxYypuEdh1KlszFSqz65RmUbgXCwCTzMDeLRfnj3Z+nkeFZlKYMGDJNyWdRAO5gWvsPXE8caIuBpQC5g7x52HTA52n4vUbI1FFlZkG/V1O3u540IPZvtI1PLaKOWqVSDJYEKvISTHSAbD+N1Rq5vMhS6ZWmCOY754m5E+HqbffgcfhJVUIlHgTDG494IvMfw3x6uZqgGU1gECAGpsouYvqW4boJieQxRe5zszRoUy9auWAklTTp6Ba+ldLQLbKbx1wJ5Lj9fJVVagFpuQG8BYKwBBCsmqCpWbfvHC4xRWuFJzLoAPCtamdItMhkJAn0BHuw1mqTCmmo0jp0KpVg2oQQY89pJsIwRp3BPljyjVHSsrUy4D64LAOFBKQBO8wdp33wUcR+UnJL3Zp1lqFhqVVBJIItaLec6fUYxvhnDUXN1HLaQlTpafESNzaQBHOY9IHFsotHMHSoAmR6OAwkgeIDVp93LExdHnEflAzmanRUagk+FaAGo2PtOwLTPJYxTPkqyua1VqjHaaikvp1dXMxcHeN+hh/I8UoqabESXMKsgajyULMRc3JABIvibx3O5tErVXy1ImgVXRqJ9soARoC28czAnX5A4Cm4kAlVSYWlmFIAU7VFAVvZiCSVsbeIb41Tsq9J8qmhVQL4CoNldbEefIzz1A3m+QPxzM50pSo5cOabStNaMEVSArGoymZ3lmPIEwdtW7DdlauUoO2YdWq1WDkL7KQIAB+k3U32G8SVIJ6QVTqjlc3vz95nb1OLAU/1OIVCGibRG5ucWAOMtGVHjb0X/wA8LCX229F/F8LGUCFCtT1EPTC/tIJ1T49CNJ6WKifLFxlO6RdSwFNpve7H8dRxUZXPUzOtNJ1T7MyY9oEWMgbzyvBtizy2ZpVQqg2swEeR3ttE4OqTQ7jQygrpYaTB3BGkX9MO5SjRZtS3aTuZnxTIvtqvOI9SpQiJCxeQIgIwJvEATb3mMSQ9KkFYAKGkTtEBm/I/fjUYryoaDuSSJ07zFtTL8ZSPcMPZChTQNpIgQN5gKNIm5uAsE+XlhutQoKQzAS1wb3MyI89Tz78KlVogMuoNraCsddKRHIQVHvnnisonzbLEEwSFBEFpssqYE3/ssS6rUahYPFlKNJAlGMETN1JS/wDqcRwMqwklRIvLGRqDOdjvDsZHXD1fI5dWl4DEc2a41a9pvD38sEP5bKUxUYqCCsiTsdeljHW4HpGK/N5TLo7akckhqhiSCAyux32DVB9/TFjls0hcqhnwhpBkRsAL2sMR8zWyzGWdbqaftEeF9Mix5wt99oxB5Ry2XVWpqwiqSGGrctqn0Jv8McJwahqKwdWrVdryxLGOe/K3LCSllVOoMJBJJ1sb+Jm5/wB4n347q18v3gqErI+lqsCukRE7/tRy533ElMNkMuG0W1beK4lFpQG2tApmOd+pmwygp0qSgMAgEAk7+8m5mcR2y+XqlySHi7wxI2AuAY2pAf8ASfPHrVMv3eglNFrT5hh98H/fEEsZ2n9dLb+IeZ69AT7jh7EH/wCJpypUR7J5mQnsgSbR94J6nE7ARuJrNJgecD/uXFBneyFLULEqP3p33FxF/M8hgg4h/Zn3f5lw+VGKM0432JeCaEEyDpe0rMkAiL77/wAcDHE8sagoZY0ilWpmCp1LI0hNIaRYgGoDN484xtr5YHn+vTEY8HpkqTTRik6CVBKyIOknafLF0wC5nsWNB7pzO5mFAm5ElucC0YH872eNJWqHVpAKmNJiSLyo9kmLj441irko9nw+kD8Bhn5sCb3tcxP8cBhOf4aqlWIPsgaZvBB+iIK7g6Y2xFThBFIEqSNQewPhUsBHsj6osWPPeZxt/EuyFCvdqZm3iRihsZvpiediIues4p+J/J6Rl3p5apo1AeCqutDBDXZRrUyB4paIAg4usstzdZBWqATclSZFIqZJIJbwsecGJ1Hcgyxxmk9Vu8po+lKajVUApy0F7HV4jYkQZ32icbPwPsjTWgq5hEepLMx0q0kuz7lQTYjkB5WxJqdjsk4CtlqRWIA0AxN/cJAmInnhsMfP/Ccld61RxNFQygupZ31AKiqCTEkTaAJ5kA6Fx7tMmZLtQZRrpqtVRUAd2UKUYIPGSNTU4UNOjxaYEFzfJ5w4g/8AC0b28AM+d0I/LCyHyfpl2JyrvT1TIMPAJBtcNNh9Llthqq3sl2nC0irNSNIFtIUqjC5MMrGN9RsWPLyBlSckAhBB2kxG3KD+rYrsh2ZqJXNZnV9Sw37NUJa3iYj2mtvI3IvaL7JjSCCv37/HEUqIIHOeg/U47U/vffP44k2jDRyw8vgMQcUvbb+6n41MLHSRrYdFX8XjHuJRQ0QMTaCAbAD3YhUcTqWJHVIWgpuVB9w/XL7sPNQUgAqCBtbbcfgT8ccJh8YqVy1BSACAQNpG0WEe7HIyNOZ0LMzMDe1/Ww+GHce4usIj8JpmIXTHNfCdoFx5R8Bh+tk0YgsoJGxIuN/4n446qsQpKiSAYHU9MV54jW0g/N2mJiRvrCgT/cOqdrRgibRyaIZVQDEWHLphtuGUjvTW0RbaIj4QPgMdZeuzEhk0wbHeRCmdhHtR6q3vkHARTwul/wAtefLqCD9xI9+PG4VRO9Nfh10k/wCRfsjpiXj2cQRMrw9aYYKWGozvMG/sg2G+0RYYQ4XSgDu1MCNhsI/hiVhYDmnTCiAIH6OO8eYQwVH4iP2bf9P+ZcR+J5bMPIputMbA3JvBJtYERA39onlBk5+kzU2CxqMRJgSCDcgGNuhxyKtb/l0/8Vv6WCIFLhFZdq1i+qLmF8ICiTawMm0lyd8RKvBcxP8AbudMRJjWSROz2AFrgEydrHF2KtT6iT//AEP9PC7yr9RP8Q/08USNNr480YYD1fqU/wDEb+njzvK31Kf+I39PASCgx4KI6Yb11Pqp9s/yYWup9VPtn+TAdtS6R7xho5cHyHQflGOtdSPZT7Z/p487yr9RP8Q/08B6cuB7sJKw/X+wxyKlX6lP/Eb+nhGpV+on+I39PAPiD549ZBhjXV+pT/xG/p48apV+pT/xD/SwD1NANvxx2cRhUq/UT/EP9PHuur9VPtn+niK9T+0f+6v/AJ4WFQptqZmgSFEAkxGrmQOvTlhYqKKjibSx7hYzHVKpYfGPMLBK6GOhhYWKzSOPG2wsLFQhj1sLCxAhhYWFh4pDHhwsLALCG+FhYDoYRx7hYqPMejCwsSDzCwsLEvR6uPMLCxodHHOFhYDoY8OFhYD04WFhYDzHi4WFiUejCwsLGpwf/9k="/>
          <p:cNvSpPr>
            <a:spLocks noChangeAspect="1" noChangeArrowheads="1"/>
          </p:cNvSpPr>
          <p:nvPr/>
        </p:nvSpPr>
        <p:spPr bwMode="auto">
          <a:xfrm>
            <a:off x="63500" y="-890588"/>
            <a:ext cx="2495550" cy="18383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1634319"/>
            <a:ext cx="4572000" cy="4083665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C000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What About </a:t>
            </a:r>
            <a:r>
              <a:rPr lang="en-US" b="1" dirty="0">
                <a:solidFill>
                  <a:schemeClr val="bg1"/>
                </a:solidFill>
              </a:rPr>
              <a:t>P</a:t>
            </a:r>
            <a:r>
              <a:rPr lang="en-US" b="1" dirty="0" smtClean="0">
                <a:solidFill>
                  <a:schemeClr val="bg1"/>
                </a:solidFill>
              </a:rPr>
              <a:t>roof?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7158" y="1447800"/>
            <a:ext cx="4191000" cy="4525963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Physical evidence like voodoo dolls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“Witch’s Teat”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Spectral Evidence</a:t>
            </a:r>
          </a:p>
        </p:txBody>
      </p:sp>
      <p:pic>
        <p:nvPicPr>
          <p:cNvPr id="4" name="Picture 4" descr="https://encrypted-tbn2.google.com/images?q=tbn:ANd9GcRATHJ49_cokQb8CNKNFZuKmq0GBomRGaLuz3ZIQq-Ksw8tvZ3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1379536"/>
            <a:ext cx="2937158" cy="3878263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</p:pic>
      <p:pic>
        <p:nvPicPr>
          <p:cNvPr id="10242" name="Picture 2" descr="https://encrypted-tbn0.google.com/images?q=tbn:ANd9GcQtY1hRrdFCK2Z-rY65ZUK1MWN_slKvurXkMUGQhSRaEqp6j94ai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8379" y="4051247"/>
            <a:ext cx="3429000" cy="220980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900" y="3397972"/>
            <a:ext cx="2514600" cy="2926628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C000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Witch’s Hill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3962400" cy="5334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June 1692 = 1</a:t>
            </a:r>
            <a:r>
              <a:rPr lang="en-US" baseline="30000" dirty="0" smtClean="0">
                <a:solidFill>
                  <a:schemeClr val="bg1"/>
                </a:solidFill>
              </a:rPr>
              <a:t>st</a:t>
            </a:r>
            <a:r>
              <a:rPr lang="en-US" dirty="0" smtClean="0">
                <a:solidFill>
                  <a:schemeClr val="bg1"/>
                </a:solidFill>
              </a:rPr>
              <a:t> accused witch executed</a:t>
            </a:r>
          </a:p>
          <a:p>
            <a:r>
              <a:rPr lang="en-US" i="1" dirty="0" err="1" smtClean="0">
                <a:solidFill>
                  <a:schemeClr val="bg1"/>
                </a:solidFill>
              </a:rPr>
              <a:t>Peine</a:t>
            </a:r>
            <a:r>
              <a:rPr lang="en-US" i="1" dirty="0" smtClean="0">
                <a:solidFill>
                  <a:schemeClr val="bg1"/>
                </a:solidFill>
              </a:rPr>
              <a:t> fort et </a:t>
            </a:r>
            <a:r>
              <a:rPr lang="en-US" i="1" dirty="0" err="1" smtClean="0">
                <a:solidFill>
                  <a:schemeClr val="bg1"/>
                </a:solidFill>
              </a:rPr>
              <a:t>dure</a:t>
            </a:r>
            <a:endParaRPr lang="en-US" i="1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Accused witches who confessed &amp; named others were not executed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September 1692 = 100 accused witches in jail</a:t>
            </a:r>
          </a:p>
        </p:txBody>
      </p:sp>
      <p:pic>
        <p:nvPicPr>
          <p:cNvPr id="8194" name="Picture 2" descr="https://encrypted-tbn3.google.com/images?q=tbn:ANd9GcSFuYBISaTxhllW802eWPlPTal04RHvpvHvzhnH7c2F1j3b4BS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1219200"/>
            <a:ext cx="4191000" cy="2371726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</p:pic>
      <p:pic>
        <p:nvPicPr>
          <p:cNvPr id="8196" name="Picture 4" descr="https://encrypted-tbn0.google.com/images?q=tbn:ANd9GcRKZ7EcHEPHusqh9nR55xZSwiJii5uQcqqAvOOuAdXH_44ZAf4ZY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3895726"/>
            <a:ext cx="4267200" cy="266699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C000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Pressure to Stop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Ministers of Salem spoke out against spectral evidence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In Salem = 20 accused witches executed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In Early Modern Europe = 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  40,000 – 60,000 accused 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  witches executed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3962399"/>
            <a:ext cx="2993571" cy="2163763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C000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Invisible World of Salem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779" y="1386385"/>
            <a:ext cx="3581400" cy="495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Puritans believed spirits and Satan were present around them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Satanic contracts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“Cunning Folk”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Conversion hysteria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050" name="Picture 2" descr="C:\Users\sabrina\Desktop\146 pictures\146 powerpoint images005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1295400"/>
            <a:ext cx="4495800" cy="502920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solidFill>
            <a:srgbClr val="C000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Visible World of Salem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3352800" cy="5334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East Salem vs. West Salem</a:t>
            </a:r>
          </a:p>
          <a:p>
            <a:pPr marL="0" indent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Salem Town vs. Salem Village</a:t>
            </a:r>
          </a:p>
          <a:p>
            <a:pPr marL="0" indent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r>
              <a:rPr lang="en-US" i="1" dirty="0" smtClean="0">
                <a:solidFill>
                  <a:schemeClr val="bg1"/>
                </a:solidFill>
              </a:rPr>
              <a:t>Femme Soles </a:t>
            </a:r>
            <a:r>
              <a:rPr lang="en-US" dirty="0" smtClean="0">
                <a:solidFill>
                  <a:schemeClr val="bg1"/>
                </a:solidFill>
              </a:rPr>
              <a:t>&amp; assertive </a:t>
            </a:r>
            <a:r>
              <a:rPr lang="en-US" i="1" dirty="0" smtClean="0">
                <a:solidFill>
                  <a:schemeClr val="bg1"/>
                </a:solidFill>
              </a:rPr>
              <a:t>Femme Coverts </a:t>
            </a:r>
            <a:r>
              <a:rPr lang="en-US" dirty="0" smtClean="0">
                <a:solidFill>
                  <a:schemeClr val="bg1"/>
                </a:solidFill>
              </a:rPr>
              <a:t>targeted</a:t>
            </a:r>
          </a:p>
        </p:txBody>
      </p:sp>
      <p:pic>
        <p:nvPicPr>
          <p:cNvPr id="2050" name="Picture 2" descr="https://encrypted-tbn0.google.com/images?q=tbn:ANd9GcRBkq3Jk-ncvyZKaYesZ8D9husdSRNM56oE-Tpd8jgA-XUvlG3EP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4800" y="1447800"/>
            <a:ext cx="4724401" cy="480060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3999" cy="990600"/>
          </a:xfrm>
          <a:solidFill>
            <a:srgbClr val="C000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Latest Theories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4" name="JU8GvfeaOMo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143000" y="1371600"/>
            <a:ext cx="708660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675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251</Words>
  <Application>Microsoft Office PowerPoint</Application>
  <PresentationFormat>On-screen Show (4:3)</PresentationFormat>
  <Paragraphs>52</Paragraphs>
  <Slides>10</Slides>
  <Notes>9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Salem Witch Trials</vt:lpstr>
      <vt:lpstr>What Happened?</vt:lpstr>
      <vt:lpstr>Finding a Cause</vt:lpstr>
      <vt:lpstr>Who Was Accused?</vt:lpstr>
      <vt:lpstr>What About Proof?</vt:lpstr>
      <vt:lpstr>Witch’s Hill</vt:lpstr>
      <vt:lpstr>Pressure to Stop</vt:lpstr>
      <vt:lpstr>Invisible World of Salem</vt:lpstr>
      <vt:lpstr>Visible World of Salem</vt:lpstr>
      <vt:lpstr>Latest Theories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Salem Witch Trials</dc:title>
  <dc:creator>sabrina</dc:creator>
  <cp:lastModifiedBy>Sabrina Sanchez</cp:lastModifiedBy>
  <cp:revision>12</cp:revision>
  <dcterms:created xsi:type="dcterms:W3CDTF">2012-08-12T22:45:02Z</dcterms:created>
  <dcterms:modified xsi:type="dcterms:W3CDTF">2014-07-09T22:11:36Z</dcterms:modified>
</cp:coreProperties>
</file>