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3F601A"/>
    <a:srgbClr val="8BCD43"/>
    <a:srgbClr val="663300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66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57FD53-3B5B-469D-B7DD-CD6B937A7323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4A0CBB-5426-4A4C-8BDA-333FEDE15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427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0CBB-5426-4A4C-8BDA-333FEDE1548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498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0CBB-5426-4A4C-8BDA-333FEDE1548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482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0CBB-5426-4A4C-8BDA-333FEDE1548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1218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0CBB-5426-4A4C-8BDA-333FEDE1548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7717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0CBB-5426-4A4C-8BDA-333FEDE1548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8251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0CBB-5426-4A4C-8BDA-333FEDE1548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807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CB8CA-CE68-4B4F-A6F2-FFAC2D3D405C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2070F-B2D1-4856-B94E-5D9E9394DD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CB8CA-CE68-4B4F-A6F2-FFAC2D3D405C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2070F-B2D1-4856-B94E-5D9E9394DD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CB8CA-CE68-4B4F-A6F2-FFAC2D3D405C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2070F-B2D1-4856-B94E-5D9E9394DD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CB8CA-CE68-4B4F-A6F2-FFAC2D3D405C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2070F-B2D1-4856-B94E-5D9E9394DD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CB8CA-CE68-4B4F-A6F2-FFAC2D3D405C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2070F-B2D1-4856-B94E-5D9E9394DD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CB8CA-CE68-4B4F-A6F2-FFAC2D3D405C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2070F-B2D1-4856-B94E-5D9E9394DD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CB8CA-CE68-4B4F-A6F2-FFAC2D3D405C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2070F-B2D1-4856-B94E-5D9E9394DD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CB8CA-CE68-4B4F-A6F2-FFAC2D3D405C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2070F-B2D1-4856-B94E-5D9E9394DD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CB8CA-CE68-4B4F-A6F2-FFAC2D3D405C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2070F-B2D1-4856-B94E-5D9E9394DD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CB8CA-CE68-4B4F-A6F2-FFAC2D3D405C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2070F-B2D1-4856-B94E-5D9E9394DD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CB8CA-CE68-4B4F-A6F2-FFAC2D3D405C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2070F-B2D1-4856-B94E-5D9E9394DD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FCB8CA-CE68-4B4F-A6F2-FFAC2D3D405C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C2070F-B2D1-4856-B94E-5D9E9394DDB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servapedia.com/File:Whitefield.jp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90599"/>
          </a:xfrm>
          <a:solidFill>
            <a:srgbClr val="003300"/>
          </a:solidFill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The Great Awakening</a:t>
            </a:r>
            <a:endParaRPr lang="en-US" sz="48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295400"/>
            <a:ext cx="7162799" cy="4953000"/>
          </a:xfrm>
          <a:prstGeom prst="rect">
            <a:avLst/>
          </a:prstGeom>
          <a:ln w="76200">
            <a:solidFill>
              <a:srgbClr val="003300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003300"/>
          </a:solidFill>
        </p:spPr>
        <p:txBody>
          <a:bodyPr/>
          <a:lstStyle/>
          <a:p>
            <a:r>
              <a:rPr lang="en-US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What was it?</a:t>
            </a:r>
            <a:endParaRPr lang="en-US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806" y="1223749"/>
            <a:ext cx="4114800" cy="45259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1740 -1770 = 1,200 new churches across colonies</a:t>
            </a:r>
          </a:p>
          <a:p>
            <a:r>
              <a:rPr lang="en-US" dirty="0" smtClean="0"/>
              <a:t>Presbyterian, Baptists, Methodists, &amp; other denominations</a:t>
            </a:r>
          </a:p>
          <a:p>
            <a:r>
              <a:rPr lang="en-US" dirty="0" smtClean="0"/>
              <a:t>Highly emotional outdoor revival events</a:t>
            </a:r>
          </a:p>
          <a:p>
            <a:r>
              <a:rPr lang="en-US" dirty="0" smtClean="0"/>
              <a:t>“Conversion”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447801"/>
            <a:ext cx="3962400" cy="4297362"/>
          </a:xfrm>
          <a:prstGeom prst="rect">
            <a:avLst/>
          </a:prstGeom>
          <a:solidFill>
            <a:srgbClr val="003300"/>
          </a:solidFill>
          <a:ln w="76200">
            <a:solidFill>
              <a:srgbClr val="003300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003300"/>
          </a:solidFill>
        </p:spPr>
        <p:txBody>
          <a:bodyPr/>
          <a:lstStyle/>
          <a:p>
            <a:r>
              <a:rPr lang="en-US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Jonathan Edwards</a:t>
            </a:r>
            <a:endParaRPr lang="en-US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4191000" cy="5257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“</a:t>
            </a:r>
            <a:r>
              <a:rPr lang="en-US" dirty="0" smtClean="0"/>
              <a:t>The God that holds you over the pit of hell, much as one holds a spider, or some loathsome insect, looks over the fire; he looks upon you as worthy of nothing else, but to be cast into the fire.”</a:t>
            </a:r>
          </a:p>
        </p:txBody>
      </p:sp>
      <p:pic>
        <p:nvPicPr>
          <p:cNvPr id="8194" name="Picture 2" descr="https://encrypted-tbn0.google.com/images?q=tbn:ANd9GcTkVUnF0ackI7qrl2gddxfAz1Zs5Bbmmzz3oyhRv3seSeSdRiG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219200"/>
            <a:ext cx="4081668" cy="4953000"/>
          </a:xfrm>
          <a:prstGeom prst="rect">
            <a:avLst/>
          </a:prstGeom>
          <a:noFill/>
          <a:ln w="76200">
            <a:solidFill>
              <a:srgbClr val="003300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37176" cy="990600"/>
          </a:xfrm>
          <a:solidFill>
            <a:srgbClr val="003300"/>
          </a:solidFill>
        </p:spPr>
        <p:txBody>
          <a:bodyPr/>
          <a:lstStyle/>
          <a:p>
            <a:r>
              <a:rPr lang="en-US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New Colleges Across the Colonies</a:t>
            </a:r>
            <a:endParaRPr lang="en-US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3657600" cy="4525963"/>
          </a:xfrm>
        </p:spPr>
        <p:txBody>
          <a:bodyPr/>
          <a:lstStyle/>
          <a:p>
            <a:r>
              <a:rPr lang="en-US" dirty="0" smtClean="0"/>
              <a:t>1750s &amp; 1760s = Colleges founded to train ministers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Princeton, Brown University, Rutgers, Dartmouth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562600" y="6412802"/>
            <a:ext cx="1790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George Whitfield</a:t>
            </a:r>
            <a:endParaRPr lang="en-US" dirty="0"/>
          </a:p>
        </p:txBody>
      </p:sp>
      <p:pic>
        <p:nvPicPr>
          <p:cNvPr id="6146" name="Picture 2" descr="http://www.conservapedia.com/images/thumb/4/47/Whitefield.jpg/250px-Whitefield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4800" y="3536251"/>
            <a:ext cx="3352800" cy="2742311"/>
          </a:xfrm>
          <a:prstGeom prst="rect">
            <a:avLst/>
          </a:prstGeom>
          <a:noFill/>
          <a:ln w="76200">
            <a:solidFill>
              <a:srgbClr val="00330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1219200"/>
            <a:ext cx="3276600" cy="2647950"/>
          </a:xfrm>
          <a:prstGeom prst="rect">
            <a:avLst/>
          </a:prstGeom>
          <a:ln w="76200">
            <a:solidFill>
              <a:schemeClr val="accent1">
                <a:lumMod val="20000"/>
                <a:lumOff val="80000"/>
              </a:schemeClr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003300"/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George Whitfield</a:t>
            </a:r>
            <a:endParaRPr lang="en-US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91200" y="990600"/>
            <a:ext cx="2895600" cy="5562600"/>
          </a:xfrm>
        </p:spPr>
        <p:txBody>
          <a:bodyPr>
            <a:normAutofit/>
          </a:bodyPr>
          <a:lstStyle/>
          <a:p>
            <a:r>
              <a:rPr lang="en-US" dirty="0" smtClean="0"/>
              <a:t>1739 -1740 = itinerant British minister tours the American colonies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Criticized as a “peddler of divinity”</a:t>
            </a:r>
          </a:p>
        </p:txBody>
      </p:sp>
      <p:pic>
        <p:nvPicPr>
          <p:cNvPr id="2050" name="Picture 2" descr="C:\Users\sabrina\Desktop\146 pictures\146 powerpoint images009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219200"/>
            <a:ext cx="4876800" cy="5334000"/>
          </a:xfrm>
          <a:prstGeom prst="rect">
            <a:avLst/>
          </a:prstGeom>
          <a:noFill/>
          <a:ln w="76200">
            <a:solidFill>
              <a:srgbClr val="003300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solidFill>
            <a:srgbClr val="003300"/>
          </a:solidFill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How did the Great Awakening change American society?</a:t>
            </a:r>
            <a:endParaRPr lang="en-US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42672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Less hierarchy within the church and society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Northern and Southern colonies connected for the first time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Old Lights vs. New Lights</a:t>
            </a:r>
            <a:endParaRPr lang="en-US" dirty="0"/>
          </a:p>
        </p:txBody>
      </p:sp>
      <p:pic>
        <p:nvPicPr>
          <p:cNvPr id="1026" name="Picture 2" descr="C:\Users\sabrina\Desktop\146 pictures\146 powerpoint images006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62700" y="1447800"/>
            <a:ext cx="2590800" cy="3172407"/>
          </a:xfrm>
          <a:prstGeom prst="rect">
            <a:avLst/>
          </a:prstGeom>
          <a:noFill/>
          <a:ln w="76200">
            <a:solidFill>
              <a:schemeClr val="accent1">
                <a:lumMod val="20000"/>
                <a:lumOff val="80000"/>
              </a:schemeClr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427" y="3368747"/>
            <a:ext cx="2781300" cy="3009900"/>
          </a:xfrm>
          <a:prstGeom prst="rect">
            <a:avLst/>
          </a:prstGeom>
          <a:ln w="76200">
            <a:solidFill>
              <a:srgbClr val="003300"/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165</Words>
  <Application>Microsoft Office PowerPoint</Application>
  <PresentationFormat>On-screen Show (4:3)</PresentationFormat>
  <Paragraphs>29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The Great Awakening</vt:lpstr>
      <vt:lpstr>What was it?</vt:lpstr>
      <vt:lpstr>Jonathan Edwards</vt:lpstr>
      <vt:lpstr>New Colleges Across the Colonies</vt:lpstr>
      <vt:lpstr>George Whitfield</vt:lpstr>
      <vt:lpstr>How did the Great Awakening change American society?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Great Awakening</dc:title>
  <dc:creator>sabrina</dc:creator>
  <cp:lastModifiedBy>Sabrina Sanchez</cp:lastModifiedBy>
  <cp:revision>9</cp:revision>
  <dcterms:created xsi:type="dcterms:W3CDTF">2012-08-13T00:07:23Z</dcterms:created>
  <dcterms:modified xsi:type="dcterms:W3CDTF">2014-03-24T05:24:51Z</dcterms:modified>
</cp:coreProperties>
</file>