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943288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69A7E0-41EB-4DFF-A01F-32A47F8CC35B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67A5E7-0251-4491-B4E2-C000907779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317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67A5E7-0251-4491-B4E2-C0009077798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97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67A5E7-0251-4491-B4E2-C0009077798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505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67A5E7-0251-4491-B4E2-C0009077798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989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67A5E7-0251-4491-B4E2-C0009077798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755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67A5E7-0251-4491-B4E2-C0009077798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1409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67A5E7-0251-4491-B4E2-C0009077798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3249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67A5E7-0251-4491-B4E2-C0009077798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1301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67A5E7-0251-4491-B4E2-C0009077798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3921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67A5E7-0251-4491-B4E2-C0009077798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060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67A5E7-0251-4491-B4E2-C0009077798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997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57E63-39A4-46D0-9B55-29B548502435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B21F-E1D0-4151-9516-8883A17653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57E63-39A4-46D0-9B55-29B548502435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B21F-E1D0-4151-9516-8883A17653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57E63-39A4-46D0-9B55-29B548502435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B21F-E1D0-4151-9516-8883A17653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57E63-39A4-46D0-9B55-29B548502435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B21F-E1D0-4151-9516-8883A17653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57E63-39A4-46D0-9B55-29B548502435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B21F-E1D0-4151-9516-8883A17653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57E63-39A4-46D0-9B55-29B548502435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B21F-E1D0-4151-9516-8883A17653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57E63-39A4-46D0-9B55-29B548502435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B21F-E1D0-4151-9516-8883A17653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57E63-39A4-46D0-9B55-29B548502435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B21F-E1D0-4151-9516-8883A17653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57E63-39A4-46D0-9B55-29B548502435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B21F-E1D0-4151-9516-8883A17653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57E63-39A4-46D0-9B55-29B548502435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B21F-E1D0-4151-9516-8883A17653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57E63-39A4-46D0-9B55-29B548502435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B21F-E1D0-4151-9516-8883A17653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32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57E63-39A4-46D0-9B55-29B548502435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3B21F-E1D0-4151-9516-8883A17653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istory.org/Foundation/journal/Spring03/images/tallstocks.jpg" TargetMode="External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hyperlink" Target="http://www.history.org/Foundation/journal/Spring03/images/brand.jpg" TargetMode="Externa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143000"/>
          </a:xfrm>
          <a:solidFill>
            <a:srgbClr val="66FF66"/>
          </a:solidFill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943288"/>
                </a:solidFill>
              </a:rPr>
              <a:t>Life in a Colonial Town</a:t>
            </a:r>
            <a:endParaRPr lang="en-US" sz="5400" b="1" dirty="0">
              <a:solidFill>
                <a:srgbClr val="943288"/>
              </a:solidFill>
            </a:endParaRPr>
          </a:p>
        </p:txBody>
      </p:sp>
      <p:pic>
        <p:nvPicPr>
          <p:cNvPr id="1031" name="Picture 7" descr="https://encrypted-tbn0.google.com/images?q=tbn:ANd9GcQ4VG2HAtyfy_TRvx1ev7G6DSX3iGMaZgWWNWsQJtg-I5M66JHyz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828800"/>
            <a:ext cx="3733800" cy="3810000"/>
          </a:xfrm>
          <a:prstGeom prst="rect">
            <a:avLst/>
          </a:prstGeom>
          <a:noFill/>
          <a:ln w="76200">
            <a:solidFill>
              <a:srgbClr val="66FF66"/>
            </a:solidFill>
          </a:ln>
        </p:spPr>
      </p:pic>
      <p:pic>
        <p:nvPicPr>
          <p:cNvPr id="1033" name="Picture 9" descr="https://encrypted-tbn1.google.com/images?q=tbn:ANd9GcTqc9WJUZOvDeutOq1AP4YpqwWxmJ6QMD3hzBHTxRLtd7EKCBjbW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524000"/>
            <a:ext cx="4114800" cy="48768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66FF66"/>
          </a:solidFill>
        </p:spPr>
        <p:txBody>
          <a:bodyPr/>
          <a:lstStyle/>
          <a:p>
            <a:r>
              <a:rPr lang="en-US" b="1" dirty="0" smtClean="0">
                <a:solidFill>
                  <a:srgbClr val="943288"/>
                </a:solidFill>
              </a:rPr>
              <a:t>5 Major Colonial Towns</a:t>
            </a:r>
            <a:endParaRPr lang="en-US" b="1" dirty="0">
              <a:solidFill>
                <a:srgbClr val="943288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1242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Boston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Philadelphia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New York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Newport, Rhode Island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Charleston, South Carolina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51" name="Picture 3" descr="G:\146 pictures\146 powerpoint images00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1295400"/>
            <a:ext cx="4800600" cy="4800600"/>
          </a:xfrm>
          <a:prstGeom prst="rect">
            <a:avLst/>
          </a:prstGeom>
          <a:noFill/>
          <a:ln w="76200">
            <a:solidFill>
              <a:srgbClr val="66FF66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495800" y="6172200"/>
            <a:ext cx="3208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John Street, New York City, 1787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49"/>
            <a:ext cx="9144000" cy="1143000"/>
          </a:xfrm>
          <a:solidFill>
            <a:srgbClr val="66FF66"/>
          </a:solidFill>
        </p:spPr>
        <p:txBody>
          <a:bodyPr/>
          <a:lstStyle/>
          <a:p>
            <a:r>
              <a:rPr lang="en-US" b="1" dirty="0" smtClean="0">
                <a:solidFill>
                  <a:srgbClr val="943288"/>
                </a:solidFill>
              </a:rPr>
              <a:t>Problems Faced by Colonial Towns</a:t>
            </a:r>
            <a:endParaRPr lang="en-US" b="1" dirty="0">
              <a:solidFill>
                <a:srgbClr val="943288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4290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Trash in the streets</a:t>
            </a:r>
          </a:p>
          <a:p>
            <a:pPr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Sewage</a:t>
            </a:r>
          </a:p>
          <a:p>
            <a:pPr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Poor lighting at night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074" name="Picture 2" descr="G:\146 pictures\146 powerpoint images00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1524000"/>
            <a:ext cx="5013960" cy="4419600"/>
          </a:xfrm>
          <a:prstGeom prst="rect">
            <a:avLst/>
          </a:prstGeom>
          <a:noFill/>
          <a:ln w="76200">
            <a:solidFill>
              <a:srgbClr val="66FF66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257800" y="6172200"/>
            <a:ext cx="1837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Boston Commons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14400"/>
          </a:xfrm>
          <a:solidFill>
            <a:srgbClr val="66FF66"/>
          </a:solidFill>
        </p:spPr>
        <p:txBody>
          <a:bodyPr/>
          <a:lstStyle/>
          <a:p>
            <a:r>
              <a:rPr lang="en-US" b="1" dirty="0" smtClean="0">
                <a:solidFill>
                  <a:srgbClr val="943288"/>
                </a:solidFill>
              </a:rPr>
              <a:t>Public Humiliation as Punishment</a:t>
            </a:r>
            <a:endParaRPr lang="en-US" b="1" dirty="0">
              <a:solidFill>
                <a:srgbClr val="943288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45720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Whipping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Stocks &amp; Pillory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Wearing a Letter on Clothing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Branded with letter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124" name="Picture 4" descr="Pillory">
            <a:hlinkClick r:id="rId3" tooltip="Pillory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1143000"/>
            <a:ext cx="3352800" cy="2743200"/>
          </a:xfrm>
          <a:prstGeom prst="rect">
            <a:avLst/>
          </a:prstGeom>
          <a:noFill/>
          <a:ln w="76200">
            <a:solidFill>
              <a:srgbClr val="66FF66"/>
            </a:solidFill>
          </a:ln>
        </p:spPr>
      </p:pic>
      <p:pic>
        <p:nvPicPr>
          <p:cNvPr id="5126" name="Picture 6" descr="Branding">
            <a:hlinkClick r:id="rId5" tooltip="Branding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7991" y="4267200"/>
            <a:ext cx="3962400" cy="2093495"/>
          </a:xfrm>
          <a:prstGeom prst="rect">
            <a:avLst/>
          </a:prstGeom>
          <a:noFill/>
          <a:ln w="76200">
            <a:solidFill>
              <a:srgbClr val="66FF66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4140200"/>
            <a:ext cx="3868382" cy="2334126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28700"/>
          </a:xfrm>
          <a:solidFill>
            <a:srgbClr val="66FF66"/>
          </a:solidFill>
        </p:spPr>
        <p:txBody>
          <a:bodyPr/>
          <a:lstStyle/>
          <a:p>
            <a:r>
              <a:rPr lang="en-US" b="1" dirty="0" smtClean="0">
                <a:solidFill>
                  <a:srgbClr val="943288"/>
                </a:solidFill>
              </a:rPr>
              <a:t>Fire in Colonial Towns</a:t>
            </a:r>
            <a:endParaRPr lang="en-US" b="1" dirty="0">
              <a:solidFill>
                <a:srgbClr val="943288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Boston’s first fire engine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3554" name="Picture 2" descr="https://encrypted-tbn0.google.com/images?q=tbn:ANd9GcSAWMPX3Oys_lbK7X8nUawLwQw8i9sDdhOlkVPspbkcZv937Gc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920081"/>
            <a:ext cx="3505200" cy="3886200"/>
          </a:xfrm>
          <a:prstGeom prst="rect">
            <a:avLst/>
          </a:prstGeom>
          <a:solidFill>
            <a:srgbClr val="66FF66"/>
          </a:solidFill>
          <a:ln w="76200">
            <a:solidFill>
              <a:schemeClr val="bg1"/>
            </a:solidFill>
          </a:ln>
        </p:spPr>
      </p:pic>
      <p:pic>
        <p:nvPicPr>
          <p:cNvPr id="23556" name="Picture 4" descr="https://encrypted-tbn0.google.com/images?q=tbn:ANd9GcSh2EdYqKKg6g7B20KxDHkaZcq9y0223EjbvtT5NkCuXiwgqy-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0100" y="2667000"/>
            <a:ext cx="4038600" cy="3657600"/>
          </a:xfrm>
          <a:prstGeom prst="rect">
            <a:avLst/>
          </a:prstGeom>
          <a:noFill/>
          <a:ln w="76200">
            <a:solidFill>
              <a:srgbClr val="66FF66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123950"/>
          </a:xfrm>
          <a:solidFill>
            <a:srgbClr val="66FF66"/>
          </a:solidFill>
        </p:spPr>
        <p:txBody>
          <a:bodyPr/>
          <a:lstStyle/>
          <a:p>
            <a:r>
              <a:rPr lang="en-US" b="1" dirty="0" smtClean="0">
                <a:solidFill>
                  <a:srgbClr val="943288"/>
                </a:solidFill>
              </a:rPr>
              <a:t>Entertainment in the Colonial Era</a:t>
            </a:r>
            <a:endParaRPr lang="en-US" b="1" dirty="0">
              <a:solidFill>
                <a:srgbClr val="943288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1242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Taverns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Coffee houses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5602" name="Picture 2" descr="https://encrypted-tbn1.google.com/images?q=tbn:ANd9GcTiXdQcJ_8hyf8cMg_ptuzybMX8Vaq3WXFtFAasyIiLovjMQFgEd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1828800"/>
            <a:ext cx="4267200" cy="36576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sp>
        <p:nvSpPr>
          <p:cNvPr id="25604" name="AutoShape 4" descr="data:image/jpeg;base64,/9j/4AAQSkZJRgABAQAAAQABAAD/2wCEAAkGBhQSERUUExIWFRUVGRsZGBgYGBofHxwcGxscIB4ZGx4dICYhHxsjGhocIC8gJCc1LCwsHSAxQTAqNSYrLCoBCQoKBQUFDQUFDSkYEhgpKSkpKSkpKSkpKSkpKSkpKSkpKSkpKSkpKSkpKSkpKSkpKSkpKSkpKSkpKSkpKSkpKf/AABEIAOUA3AMBIgACEQEDEQH/xAAcAAACAgMBAQAAAAAAAAAAAAAFBgQHAAIDAQj/xABVEAACAQIEBAMEBQYGDggHAAABAgMEEQAFEiEGEzFBByJRFDJhcSNCgZGhFTNSYrHBU3KCk7LRCBYkNENzkqKzwtLT4fAlVGN0g4Sj8Rc1RWSUw8T/xAAUAQEAAAAAAAAAAAAAAAAAAAAA/8QAFBEBAAAAAAAAAAAAAAAAAAAAAP/aAAwDAQACEQMRAD8AtkUazTTa7nQVCjUwABQHopHcnHb8gx9jKPlPMP2OMLuZ8SU1PVzJPXGmdihCeTcctfN5o27gjrbbp67JxtSH3c3hPbzcu/4Bd8Aw/kKP1lPznmP7Xx4eHoD1Qn5u5/a2ArcYQD/6rSWPQnTf7+Zb/Nxn9t0A6ZtRkn9Nov2LKp/HAGP7Wqf+BH3n+vHv9rlP/BD7z/XgUvFUffMqD/KH7ef+7G/5efYpU0Mim2+sr636O9+339sAT/tdp/4Ifef68Z+QIR9Uj5PIP2NgUM6qb7tQgX/h29P4o31bfjjKjOKjdVekbcG4n0dD7u4c3+zpfpgCv5Di/X/nZf8Abx1hyyNDcar/ABkc/tY4VKqrq2AJFPcC22ZSIO250Qi5+J+Pwxyk5xW3OhDG1iuZy3HqPNEQfmR92AcajLkc3bV9juPwDDHD8hQ/r/zsv+3hWTLqlulRIflXL+FqcE/ysc6rL6pBvLPfsPak3+ZJT9mAbTkkf6c3/wCRUf7zHkWQRKAFaYAdAKiew/z8JEtRWsQo1+UWFq+FSfi1lYk/E3PxxLgy6tb/AAjKfQ1xf+igwDcckT+En/n5f9rEOT2ZGKtVsGXqrVTAj5jWCOuF0ZLX3sJ/t9qkbf8Ai+U/jiR/a3UBi1pNTW1MtUbm17Hdfj6/fgGeDNKdRYVEZt6yhj95YnHGrrKd7XqVW36M+n+iwwChyKqvco5sfr1AIPzAQgj4HHhyGq2Gg23N1qmU3Px5Z/4YAqTS/wDXWH/mj+9salqb/rzfZU/8cQY+HqgdTL9tY5+6yLjc5FP+gxPxqZMBImqqZVLCtdrdlnBP2C/XEeLO4T7tXUH5iP8A1kxq/Dkzd2Hw9pf/AGTjjUcLVO2gRfHVNN+5DfAT1zG6llmqSo6sFgsPmdNhjz8qKOs9SL/qwn+ihxGXJawhtfIUNa/LmmUbeg5YA+y18RX4YqB7oiP/AJiUX+flwBf8oJbepqR8TFb8eTbGprobX9vlsOpum3zPLwtZ1w/NFSzTvDCrRIz2MshvpF/eNrdP+OKIzXi+epe5YonZIyQANu99THb6xOAurinxQpqdWWnq56qXcDQyaAQLklhGb2G5Cg7dx1w0eFmdS1mWRTztqkdpbnYbCRgBtboAB9mPlysnuTpPl7Cw22tYHa+wFz3+PXH0z4MAfkWl/wDE+/mvgA3GHAtXW5hJLA8CoqohEjSq19IJtpBFt+47YEt4LVIIeOWJJO7CaXqN9/o7N8z1w+5jzvaZeVIyr5LhY3a50De6qe23XsPXESaarDWDVB26hGAv2B+jvgAFL4d5kB9JNTSnsSZPxLRscD63wgrpf8NAgPULLJY363tENsNb1NcFJLyKB3EbH7Tq0/sxF/KdQTYV5LDqFhU226eWdgPuwAOm8Ia2MeSphB+JkP3bYEt4S1jyW5tlPU6ZF6g73bfY2+/54eIK+rBu08jr6aVX/V/1sFIqudlBDyW/iL+3VcYCuKfwmn1eWYkg2vLHVWP32AHxBtjhW+FtYwdRGLHoVEhv8dEtQQPuxZ6RzP7k9QrLfUFNOw36Hz3Yfb8cevlM7btJVE9Pzkaj7o2QYCmV8H8x0lPZomHZmKIw+5jvibTeFGZBbMY1I/WqP/1gi2LXGTS9mqT85W/aKj92I0s4DlddVcX8uqRzt1uUl/5vgKyn8Msx0lSkchb6ytKth6eaIkn43tjZeAc03BpaNlI0m8ZvYfHljf5Ys2aeOwK1xO9vLK332acXGNPaAOlc/wBskf75f34Cq5/DPMQbrTQRDvoV9/laM29emNovDysJDSwAn4Bwf8rk2Nx2xZ7yxts9Wsg/WlTr6/3xiFNBHfyyKetislOevYh5fjbrgK7rPDurmJBRI1vsxDXHxJSME2v6YiZjwDmCG0cUMgFvOFH4BlVrfMYso5YrNrJLE2G60hO3xEn78bjLGtZfaBfvyY/+IwFc5RwnmOvTIiooF943UbFdr8q2/p33xGq8mrTIS1E7LvuAbAeijlqRi5KHKJ3FjPLYj66kC3ptb1xPrKZEWzPdgOmttvsMlwMBSVNl1T5EGWTaQd2fUzb9dPnjv8AT9o7x8wyapja6R1Kg3sGo1FvgGWRiR8zfFttmTdRIqrbTYmXp6bjcfLECoznlgnmKqX0lm9oUb9Ltp0gn54CqxSWXVLzQ52/vOf8ABtf7sayTMbok5BboWilQr6i+vTv6nfDNm3i8kPlhZ5m/UmmC/e3f5L9owgcQeINdV3V55Fj3+jWRrWPZrm7fbgJuZ5kIiUlm5jrYlbI6m+9taki9u1iQfTfAk1iAkxyIoY+6wLEdLkExja/Tp0PwwLgoWZmUXYqCfINWwFyfQKB1PQDfDlwt4VTVml11co76lA/pMQvx2J+V9sABzPOzKAqqLW0khmANyt/KWNhbb03JsDfG78OSsBaPU7KHCx6SbMSFGkEknyE6QNQvvi5KDwmgpYxJVyB40tpRGSNem7PI2i/U9LGxO7YKZdxnlcBWCjCB5HVAKWMEEswUXlYKp8zC5ubfjgK0yrwarJ9Dcgxjy6+e2jUbnUQBeQCxG2kd8XR4a8O+xUC0+oMUklDMBbURIwvY3tsAPswTioJyLcwRAm50kyOf5b+UdOy29Mb8PU+iJlDM1pZd2JJP0jHcnc4DvQ/nJv46j/00xxzarRQRIkmjuw2G/YnUL/LHBs6p4ZJhLPFESwIDyKu3LQXGojb44Dy5ll7El80VrnoKtB9wS1sB1TNqLZBGVPQAMq/YLSDf5Y1lzWjI357b2tzJGP2KZCfwxFtln1Ku7HppqZCST8if2YEZjW0Sr5q6K/SxrJTY/rLGinp64ArVZjRFbKjar9JWmUfH634WwFaJZCA08UQU7mIyX/z5G3GJEefRx35ctGem6PzNtuitKSD8SowcizConh1c5tJ6FFjB9f4YHuNrYCG1GdJKVwYgWA0qt/QXjcW69bHEOoyedzqNTT6hsCZZL2+LbHqemJFTTzOQ3tlYtugCC322l3+3fHNopQADVVhtsSFkv+E/x9MB5DldUm3PoW+cjA+ovdWP/N8bVsNWpDK8R6eVKuQDp+iqKtr/AA+zHP2aQppapqJVPZ7qw9LkG/a9g2OsGQi399VK26WM5H4ynf8AZgMqOJ7j6WojJtuscyLZu4YMUBF+/XEYcTS9VFJv/wBsP3H9+J68PuF1PWVCgkWK1D3A+IbUT+FsclywJfXW1R38r9bj1sbkj5D8BgB8GeMmxaLruCzMfkPp/TtjT8rNM40xkK241JqIFvrKsrMvyOGCmzCIXiaV5mRSVUCzP1Nm0MTba12UfPAfMzFI4ZOeDsADJCA3Xa3TqffJ+22A7nK2kVbxrEbm7RIiki3dZZWbrcWsMQW4cazao5Wt9ZTTbj5aR+PrgpVZZTpGrSaQTbZtVhtuNYdkPx0/8MBcwzrLIgWk0KVPUC+rt5FWRWa3cjATYOGQWCiOsS97l44gL27NGhFvS++Pa3KqeniaSWqq0CjcyLKq3Po3LA/5+3FXZ54gHWVpoEVQTZplGod/cLsoPwYn5YV67MzMQ00zysovpbUFG3uqB8driwFu+Ads+8REj8tFNPMSDqZ5KhFX5ETKWN7blQPnfCNmdfPU2M85kIAtrbpq7AfZv9nrglkfBtXVD+5qV2UrZpWsqA/WOprKNu17i3xw+8M+CqN56mdplFyRD5Ih6jmuPMO30a2+PoFTUtMzMoiDGQ392/r2t8MP/CvgVW1NmntSxmx84u5HwQWt/KI+WLnoKSlooXaipUCorM0g8qkKCTeQgu/T6t/swM4E4glzNqk1ACpEYgsSagoLpqYP3ci4Fjt8MAJpMpyjKl0/SVkyX8iqZWv3uiARqdur77ddsT8h4nrM3EhpXjooIyF1FObKdSBhYEiNdmHY74eMxhCU8gUBQI3sALD3T2GEvwkCJFWFTZRUDc7AWgiHfpvfAEqXwwpS/MqjLWy/pVL6wP4qCyAfC2EjxObl5xlqRoqpG9OAFUC2qdjYW6DyDYDFgVPiTQrOsC1CyysbaYvPawubkbX/AFQS3wOEXje02c0LqwZBUUoBAuDfW436b7/8g4C4MQcm92T/AB0v9M4DcT+ItHQpeWUM17BE8xv6eg69zjtwJnPtdGtQYzGZZJW0E7r9K4AOw3sL9MB3NC7TSleTbUv5yIsfcXvrG2NanIpJPfaHbawjlA+4TAfhglR/nJv46/6NMS8Am1vh+ZT5qggA3Cqm1+xszNuOxvfEb/4YWsVqXX+Ldb/5J74e8ZgFKLgllXTzAQf0hc/ewJ/HHp4JJABkG3TYbfLy7YbMaSSAAk7Abk4BWm4KLCxdHX0dA39IH9mPTwcoGlYYSBaxAjQ3tv0pztjyDxNoWUlZWci50pFIzEAaiygL5lCWJYbC433Fz2W51FOkbxtcSKWW+xIUgHb4EgfbgK94kyWpp2gaKCnkEjiMozXbWwJWzGNV0gKeoub4JcG0E1VA0k0dLF52VAkVzpU2uSHAvqv09Ae9sHuKPzlD6e1rf+Znt+OAuQ56tNlIma3vSkXvb323NtyAoJsNzaw3IwE7NMuigi+nqURR3OsE269Jd8J2YeIWWqwArWDL0aOJj0+rdna19tvW3xwm8UQtPzKiqkLEi6qWBVAdwWtZWk02OkEgB7L7lin0fCUs6SSQLzVhF3A2IAveymzMQBqIUGwPwOAuvI+NqOpksM3lVz9WVQl/TcEJ9l8Nk3C8zm/trnuLrsPiLP1+OPk9YSCNJsbgDex+fwHz/ZizfCfxTelkFPUyM8DGw1bmP4r3sOpX0uRuLMHbxBzDMMukeJKhTEzizRpoYNpDdATuFPvX+7FY1eYyTPrldpJGG7OxZj2G5N79fwxaHjzUXmCixBkDbEG/0MYH7Tha8KeCpa+rJWWSBYV1maP3lYmyqp/SO5+QOA55B4dVlQFd4xDEb6WnJXV/FQDmSdvdW2LJyTwpoqNBNUGOQfwlQbJq9I4FN2Paztftpx0gnq+bUQ03IniGnRPUqJJGGpVLu6kalEuqwKnZPgBj3whnnmzCtNVLzpIkRQT0TzuLILAIDp6KB273wDZErNGTHSu4RTpeqAiiGn+DgA1AbbXQH9bviD4X5vLmUU81YEZo5yiIv5tVCIbBehILHzG5+OHjMQeTJa19Ddenunr8MIPgehFHUahY+1Pf4+SO34YBy4nbTRVJHUQyEb99BwkeB9zT1TtfU06lr9dXIiJ+y7bH9vXDnxfMFoaosdIEMm+36J9SAflfFd+EHEsNPRzGZyC9QStkPTlQgHyjSouNNyQLi18BZ2fNammI7Rv6foH12xWHBnDcWYUVfBUgqBVEgq4GkiBAr+WykAb2PlP2YmcTeKqTwyw0cLzOyMLqpewK9bR3A2NvMwt6HCVw/lE1f7QaQxwQqEeV3dyA+nfSgNiSE6k9O+9sAscL5Es4cEBjrCrYhbELdSD0uCT1uD37EF89ymZZANRWQMrE/pBDYzxA3OpVJ1xHzDZvMPdGcMIYom1ztTJzQ3M+t5UIsq7lr60J2sVv2OHnJsxp6+kSDWEqYxaGbSwWQR9GjJAZXXT095dyNSkgg+cI+HeXwKs8SipdvMs8pDk33un1V3/RF8M2UL5X/wAbL/TOKl4V40ky6plpqiKSSMnV9CmvSx3LBVsAGDLqA21G4tuBaHDGYc6Dmct01ySnS4sw+ka1x223wHGTiKCCeZJHIYspsEkOxjXuqkdscn8QKIC5mNv8XILfMlQB07nArPYaQ1UxqEy4t5ADVlNVtC7DUPdufXrfHAVGX7CP8ik+muLrc9LD0t9t8BPm8WctXrUr+H9eJuReIFJWT8mCXU+gv2sQCAbEEi/mG2AWY5wwVKelbLRJK2kLHKLqD1dVA3I69Ovrjfg3hOGmMNS/mqCgjGg+UCQKTtYE7gnUxJsep64B9vhG4azQT5pmcTRN5OWjFpAVK6bABb7XFzt9ticOsEupQ1iLgGx67+o9cJNRJ+T8xqKhqeWSKsWI64Yi5SSMFSrhd7MLEG25wCLltK8edSZZHOEpyixF1CCTlrGzBA+n85ZuWWAJ0qBe4vhvevEWd0lFHTMiQU7BCHsmhl3OnvYx233JUntuiUWYyniGWpFHP9H9K8KrqlCsioCVvsTcNb7D64tHI4nqq41slK9OscPJi5oUSPqbUzkAnSoAAUE387+uAI8Sj6Wh/wC9D/QT4SeFKX2qOJBfRTgsQpsdTylgQfUWVx8Y/Rjh14l/PUH/AHr/APnnxUiVOYQsq0SShWjQylIpGu51EXK9Po9OwP4nAd+O+B5kpm0gFTpDaidnBLM6Dc7lnbbvIw2AANf8D18KyoJ9ZQMoaNXYB0Y2Y+V1IdTpcG9rKb9sWFmfGlRV5dJSzRSc3vOqEqV1bXWxI221DfYn5xsurYaQUohoiy04LOXR1eSU7hnPJ3VfeUatiFPYXBLzGmjmqJym2ueUx3OkKDJ9cEbNpAFjsAQT8FyqRopAy6gQbqT6qe3rYjD7xxndPVSif2QQSaisuhrmZbi4Pu+b9a19ze46KmZVdPKpJZwRstzv6eYBOgUD6x6dze4FM2q/azTJJqC3VdrXEfJjI032uqEDf9HFm5DntNJB7Blx9mS27Myc2RmDejHrbdr3IsBpFiUrh7Ko5JaQFvfp1IP62oqB/KKaOncD1w+8BZTTVFLCs8aSg7KzjzL9GjLpf3lIA0jSe3rvgGHKsrEDTxogVTEmg3BHUgN32ZyzD/myNl9fW0ea5iKOhNVdlDkWUKfM6737h7b72GHPN8keiVXgq5OU7rE8c9pRpkOm6u1pARfYFiPhjfw+F6zNnve9Xp/yUAwC3nXF+e8qUnLUhiCNqY6GKgDc7yEEWv8AVP24W+AuGszrIC1NVClgEkl/PJ5n0qpOlQD1W9y3UnbFveIX/wAsq7XvymGxsb/PAbwTpwuUxEEnXJMxv/jWX9ijAJufeEU8VLPUVOZyyskZbTpNjYbXLsxtueg74ZPDHgajfL4ZpadJZJASzSXa/na1lYlQLAbWw0+IDWy6pv00f6w+I/biN4dsEymmYnYRaifQEsx/bgDVZFHFTyBVVEWNvKLKoAU9hsBj5vp8wqWinpUVw9TUgaEHmkbRsvXZV2Y79WUmwGLnr61qos8k0lFFTmNmVmUCVbl5A9juhiAUWPlYuDcgjHGhpInkkruRJJG73jPLKk69IMgXaS1vKDbzW3stjgEyHwrijczZilRUM1mcQKRChPvXf3mAAFyLAW6m2IVdwbllRPEtFM9IwUys8gZogYzumtnFnG57qbdRY4Z3qTUyNHpUQiqmSwdm1mIFLm+2nzM1rdRe5sMLfEGURg0wRFA9pjGkWA8kDMb+gJPXtbANuVZO6CSQiNhNaTVE11cSPGFZb+ulj36jc3w8cNj+51v11SX+fMa+EDw8WrjknWaZpYYQqQCy+4koDbL0OwAB63JxYWQuDExB25s34TOP3YCv+NeM5KTMHijpaeVpBGQZFYtuAvbfSP2k4Wcw8TasKTJllGyWuxMRIG1wGBbY37Hfptvhs4sokWvNR1lJ5S7DygRi1jv1Zwf5PxOBFLlXNgKc68gUozAsEkCRRdIzYswYlw1gdugJvgPeEaP2qtWqaGGEwnSqxQKii7AX66mYoWFz03t0uWGSpeeKVoGNPHHAPpmsiswXSgR9yEDqSzWvYKBs1zxzurSKkn0ERzkWARgrauZ5WVb3XzsTY7jocb12d09OhKgPBS6IqaPUTrk0I+smzFiqSIFNj5rnqQQE/hnN2jlqBPUMYY1jOudowQzi3m6FddtehradVrC27IeI6X/rMP8AOp/Xisq2vSlhgimRW58hmnZhGRqiMT2IAAYDXYdL9e+I0XEVa6U4jqpubKjSMjW1NqBsyfRgGNlRtAG4a7dOgHaamgpc09qiqI5RVCbnuZovKS6PGCNYsiopQEX7bb4fI8+p2sFqITc2FpENyew363xUaZpXFQPylIpen1Rs3LVHnUsZFV3FgiJYEsdzezDpgnNT1xMnPdZVjVJAjTQsVKi6u4ALWLjUoHS485tYg/Z6gM9FftUM3ytTz4r7LeLWp8krKlAOZGURTa/mMcSKxv1tfV6Xwf4nz5ZGpioY7SPoFr3MJ9P0UZvxxTeWZNW1NKzUspaFmVWpy+lWIijux1EI1ja43tb5YCxaunMIj9okZ1liWUyJsfdLmyqEC/mybA2uY+6aijV/GDwtCWGrmqJWRWCqiPZo0uQxLhVRizG3RbWBxElqM00hJFYqqlFXTHpWPeOyW3A8xAIPTptvhezChlCqj6SYVNvL5wuoeUi1yAST5um+9rYB8rsyM70lNEA/tToYjMD5EIKnUEI86NcGxAblqbbnChX8OwmCqkjkfmwFZLMiqJIXkEYdQDdGDEHQfqsMc0zmqtDJGSDTaTGyRLdSosLkXJBOo7ixLE232HV/E80xkMjXaUASNYAuAQQG0gAgFVPT6o9MBYPAMQNXQA7/AEERAPS6zavUWsrlvmoFjhsyCd9UApk5ixpHsiEqskSWbW507sth7xIO2nCzwNNC0tDzNWyIqgDrJzKfQCeyh9yfQW3vhvrMrFJaVFSKphnijV9KMWidlSzFgoN0Km+pSCet9iBXOc7WekjHJKMKmD6JytyryghxYm6tc2O246DpgRwlxTT0VVmfOZlElU7LYXGlbrfbfsfsGOubVSRuknL1iN6ckCM6rGqk0lWF9Y0Lq0220rb3jbn4ccLUksmZiamhlKV0qqZI1YgegJB23OAn8fcc070M8aczXJH5bxsBYsu5J2APqcAPDzxKpKDLYKecsJE1XAMf13ZgRdxcWI3thn4+4So4stqWipII3CeVkijUg6l3BsLffib4e5NTtllG3s8N2gjJPLS5OkXJNtyT3wCnxb4vUlRTy08dy0i2BJBHW9rJruTa1viNx1A/hbjetFBFBT5fJMoUoG5MhDKTsdV1TdWPRiNuu+LA49o448vlKxILaNgqjbmL8sLGS+JlJQ5ZRRNIJJvZ4vowyi3lGzsTZeo6/hgPGLTLl61sT09SsyCRfLpZWVxHL1YMRIIwQd1ci4sRed4m57TQ0MlIzs1TyrxJGH1BvdV7r7ov6tc/G+FKrzuvzkX5KR0it+cdkjQMD2lOotb1j+W3eTRcCVDLqjzGnqAmlpFSeX6uq9mDGxI21EbWHpgBPh/Hp9gUOb6KtpENgQ+k6bCwNrFd+lwfTBLPY3jqqGNl1KZZXv03WFtKHbawY7/1YHcP8RVErKnMLEg6/OZVRjpKhNZZVZQDcg/XIsbE4ncUKZKqADUCDWNbbcpTAL17Hb7CehwDTwU5aASC41Po++ojDf62HDhsj2cH9KSZt/1ppD+/CfwvULCIoDsWdHUn62uaQlfmOXe3p+Lfws+qljJ6nWf89sAkcR5xprJVMaExSBtRkiBIaNCqgMdQ+v8AffrsRsHFMkZEhy6e3R2JuGfRo3uq3Nt7XJ3O2A/ihxdFT5nNFJAHGmM6h13RSLm4OxHQEfMYAweI9OHBYTOStryaiEIvut5Hb63YjoNuuAsbKKH23n1VQopYVY+ZirNdbMWGu6oqsepuSR9W24tuGKZFaZK2aoy9m5gjhdEQTCwPMdANICgaRYbi1wdN0PNM4kq4XjhnEdLHYyk61DElmAIu2re9lJ7bdSMHeBcszChpnqaerpxGIjNPA7ayvluupEuys4Asbg2Iv0tgDOa5/CxSajYTBJOY8dQwBjKlY2VnJsVZACt2Puk3IvYNmGfTZvU8+CgcokXLa0hYabOpW6gKCyyn1I6gr1xF49mpllo61YVEVavMliFjYo63dOylgbW6Eqe++C/BHDtU80NRLTKaTTcoRdVVxeMRRKSdW6sxIv5iTcdQE8VTrTtDHLRVMTkCSRg6NzUZuu6ARkFiLFdtgR3wbybNVtNDS0s8JrI1UyzyxFIki8hmJADFVDdzb3QLC2I2dT5rSxLUpTrT62ljkWEDQ6C5S8bknUNMnm07gp8Mc4snlzAU9OTGJGUSlS2gMjed4xp3sGceUb2jueguB/i/guWSmSoo68zRwku+nTcqRZtLxEHSqX8nWxbe5tgjFlUOWxRafzEzMVV7FkdlGpQ5IugEflPwvdtjhL4zy7+12sjloZLpMjB4ZCWFidwel0YCwPUFTvhYzXiaaqy9faGLrFJy4EOoBdurEABmVLKLnoOm5JCxuJK1GppTTBdSobD6M2srBdr3Nh8CCQvW2FrN3aClhFDW8o8tHYIQskzMoZ5JJbgswkLIIyfLp6evLMuBooL05jlWdIOcZjJ5HYBGdVUg6UVdYVr3JQ32IIHtlN9KpzdbKSWmm0jrvY+7cHbci+wFybYBipeDp80MLxlYn9nU1LX0pzmZrXRekjxaWOkAC9+uxFcSeF1PFBUvFWxSVEIDtTq6EoigcwkLdiQ29rAAdcduG86kpNFFENet+ZNIjMNMhSwRd7nRaxJ6sGsPKLvPHvDdLNFSw8pIFZ9KzRhVKtZy8fSzBwjCxPmYr17gk8JcqnWmmmmKoIuYNADMTG1IVjsehLk2+e+18MOe8S1NeZYNKU0TKCytHrmCizBmI2D3TZR3AG+k4Vck4TeWeamSWRBHFOquUtzDTvD7yXJALBQQD1UdbEYbavLYo6F5IpXSZZXlKQyLIPzwJnXTqKsIbqpkYAKbHrgCENREctiljvGwq4ee5G4MABPu2FuUgAA6XsbkHBTwpJ15mT1Na99j10i9/twvcH50Gjp6F4tPJnjJv1IYsGEgvfUSx3IBtsQD15cL8CxV1fmvPeVTHUnTypNOzlyb7HfYfLAWB4j75ZUi17qo+91GN/DlLZVRD/7eP8VBwlcceHNNTUU1Qaisblqtg02oe8ANQI8wue/9WJPCvhnDLRU8pq62MyRJIRHUFUBdQSFUCwG+wGwwEnxsz/lUYplBMlSwAsL6VjZWZrfPSBfbcntiickk1TpG8YEdx9GE8zna0Qa1wzmylj0BJ7Wxa/iH4XmGmNRBU1EnL/OJNI0hZT5RpIUkW1EkWsQT6YUcroqTL058lSkkzJqXlq3l1GRQIx5bq3LsZRay7D3lbAMVVmE61bxRwGqkhjuHhKCGLUkbRCO/ljiCs4Ye8wVWve5GVuWVFdlb1ElRA0kYSKMU5RzcsFZJZATctqU2BtYjY7YPeDsI9mrK+RY0SqkZ+XGpIjWPXqW3pubADp87YHLJDmc6pRhoqanUgxBdADyO15dKHzC6gXIPfYGxwHLgGieOGENY8tYyALAjmMQ1+5te/rsfliJmDlswhPL1SHno1jtptCpNugsmskjc9/TDSEipKzkx+SSQIZQwYBSA2mRGIsVkYsNN/eBP6Vg9FQ/9J0KPZZNFQX+f0cY6epUj54AwkB1UctgCksin5JcqD22u1vnh24aj000a+mof57YUKelR6akkYXK81wb2IOtFJHxsCPkfjhzyD8wvzf8AptgPnTxqj1ZvUW6qIyfkIk+Hx/Htiu2XfFjeNdRpzOoUH3jHcbX2jWx6Xtufuwn8NwxNWQiYvytYL8sXYgb2UD1ta/br2wE3J80FNFG2kM3tCOyHXukelh5SNBJJYXNyATsAThw42rFhhdVqQTM30ZQssrF2u5q/KtljRmiWMj65NgL3N8e8P0MctFVwwItO2glVLWcXUAcsA9PLqtudx16k+OH9rr8spuR7Rp+lkJNw8TMo13U3UEIZLm3S1j0IVLU5vT8mNHV6hlULcsQFCmUBFNr6fMjWAF7b9cMvBvFayQNTTRs4MaRhY5mQvpN1Vl5iXG5LFT0Fz3uM8ZcjjpszbkIEilRZV0+6S1wxXsBqB2GwwM8PlIrEPKEoW5ZSzKdIBLWYEadgdzsenfAOPFedyQUlN7OUMFNMUMZfX5iL+can8jAMqnX2e1gbYD5Hx46SU0iRRK1PoQAunmWxVgFYXGpSB5d9vngzxREiQyRVRlldVJjOolSJLMkyN1JZzqu5NwzoACGbA3h/hh6aqkhkp3MoVeWpiDfSqCyvqYFeXzAo0kjVzFNwBgG7xnyx6mKOWIO7y8txAELSLHGsupyBeyXkXe1rn5Ypqk93S+pVcjS2m+69bXYDobHr2x9P8B5BJDzqiYuHn03Ep1SJyy4szgC6kEEAAAdgL4AeIL09flwlQppSYcprbBg5V2uLAqQGuB12PVbYCt8147lq5CxilL+zmnBVNVtYGtgNdrlUc2+Lb+XHLgvg9s3qGVaoosVmfXEo2uQNKK2lmvfcgfb0x38PyaeueOSKIq8Tly51oFitKXCKd2GkrouN2I9Qby4JyOKlpdaxpE095pdPS7eYbnsqm1ug3wALh/wWpaaUTGaaR09w3VArfpARgb+lyRudsB/EHJMwqefSxzxyw6V0pIi6y4VpVCFVFntHp1E2Nzt1tZORZ0lVFzYw3LPuMykalsCGFx0N/wDk7AHmWWVLZksixryNMYLhhcaHLHUDvf6otfZm6XwFI5bmdRl/s8kQaN4hKJdSny6mjVg6tbfULAeov2vi48nnlSiLV6KvtAklqRYgIr2VYlVblpCthp3N77k2uk5rlpzXNKqJZ0jWKTyxEKee8aaWKg7al0ldZvbVewsbueQcNVVNToJ6pX0XJ57MRHZmAsyka10W2ffruL2AK2UcOTz18VcxJEdUqvrTQ5jCAR6wp0F18gIsCpsepKqf8KnLVebE2/vkWsFG3nO+nqbHcnfHbJeJ46ikq0hV7UjX1OLtIVPMMlh3Z1cjsdvlha4d4uOX1GYNJSTOJqjWAhS4HTdSQw9d+mAsHxDYDLaksSBo3I/jD4H9mOnAQ/6Mo/8Au8X9AYSuMePRWUE8EdHWCSVNKAw33upHQk6SO9t98TeEOPEWGloRTVPtSwomiSPlr5FAZizHaMWvexv2BJtgJviXm6FI6LmKstRIgGsEoBquA9iDZitgAR0O/qEzXwIpDSaY2l9oRT9LqJ5hUbKyG4C7WAW1vU238yfInrM0eSdUcRSM0ltRAYMyLGNQG1oo29SOwBGCeYZrys3YguxVUDWBsA3WMi5LErpdTYKDZfeaxCvpMnq8qpnNLVSAyfSsOgSPlkkcskq8mrylh7ui/fYVwdmVTSRRzU1VDr3ZoXZbOh2Km5Us2q9l636EX81/UtNC01xynDqZEJAJALAsFNrFdfmNjdSf1hivYfD6laNjGmuomlSpRFHkjsAyxliR2bzEG51302C4AFSPKZ00RU8pMau0s4LX1ayFsQxC6RsO1t998MuTVCwV8cclDSLI8bsskIdSNDqFQBthd9PSw+GMynKIiHbQyoQnUgeVmmJBta354Cw7jA3imuMVaZ0JPLpEII/7SpJvt6csYBly2nkkpacKygNGTpG3vKj2BsOvW/W5BJO+GvhmQmljJNz5rn4h2B/EYXOAoT7HSNICG5CWFrAfRgX6eh7YYOEodNHEPgx+92P78B8/+NLIMzqbrdjygDqG1kBPltfoQNz3+6vYahkcMpsVIIPxHTDv4zG+cVQAPlKH/wBKO/42wZ8OOK8ugiWKuoI9S9KjlhydRLDWCNQ8pNmW+wG22AKcI5iMwyCpppxqem3g0jz9ijfG0hsT6HfEPw8pa+rqJeTVinkjRQZRGsoKiy6LsSQNUdwBtsdgLYafaokYtldFTTI29qeveBvTeLy+bb0/fgTwnlk8FUS9JUZel2cFDJKXu20R0jzgA7Am9hfsTgAniNltTJSRmonpZZIZZFAQaZtJJ8roBYHUt7X2Jt5rjFd0MkkcoaBm1q3kZLhrjoV7/wDPwx9Pr4dUlSglq4NU7kySEu4IdrbWVwBpAC2Hp3uSa64x4ApYJWFPluY+itC94ibbte0sgFjbceu2ARK2sqKyAuFVuSumRwAHXd3LSM27XLHcG/l6DoS+Q55NUV8ckubRqYypEsjFQdANhpKqGBZVUliDY3sbm0vhrh8AmGoo5WmDqYZNNSGjQNqKACEi5P12W3mN7WGLMqvCihdRKYRCzJ9Irttdl31NcXYE9dxcdMAN468UZaaEKsETiZSqSJMkkd7WNyN7eYEXAvY/ZtSwc7KKOFY4qm7hRG8pjUhI3J1MhO4Nttr3HzIXOPC2heGb2Ul5YwzakJ0AqL2kY+Tdb7Jvc9LDCT4g86SmoJ7n2cxlI1HuRlTsgFyb8sKSxJPa402AMo4dzOCrjnhyinQwM11iYtzFdSpVy0huCpPQC2oEjfEjijxYnq0/J0NG1PLKwhk86mwJs0a2AC3GxJ6C+K8yriflRFWeQix0qCTYny7k2AsvmAG1/wAOFfxD/dCyQr5YyCjOo1tb6z2PW/bpYD0vgPrqkgCIqgaQqgADsALAfYMQ+IKiRKaUwgGbSRGCQBzG8qXJ2tqIwl8GcdtmKq8ZDTxI2uLTpDAmxdfMfMLJZX03u1rX8phMwjzKlmpZSkc7IVZA+/QFZU6Povpa9rqQVO6nAJHCnAGYU9jIqErrb+6Jzo1Se8VENyS1hqZutiO+DVLQy0xeR5Mpju+uwR2KmwvYs4N9r2A6k+uF6kMVLLprV0csFXXl3AtZVs5Us491wQASdZufNgJmPE8VLmtPLDE3KSCJZ0ddje41sP1WYb+pHxGAeo+MZ66hrb8mExiePT57sIwA7EvYICG09CQWHpik6POJIDJ7PUTwsslwI3ZV0HVqYi97+4AD9tziyIGWnzLNInssBcB0Fl1RVA+k0sBfmAOJFHcK43NrJuV8MrFmFbR1E4jYKyq7AlWIZWVm2JA0DVf1t1FxgJ0nFteK9Yfa5JbyGKNZhqGkvZWdVsrllOq9ult8BqqulgqRVMdZZNRZGePTqVSYrjYFQ6jTv13xPht+Umm2l9nMsw2JDaZiqK3dVHl3tZR09cCeJK8GFFJ1SNqeR1Vgup2ZigBGkG43K9StrnewP3hPxwHr+WIivtLaQC17aUZ3YkKoLEqAAFAGpid9zE8Z6eWkzT2iN2X2mJSpBtZo2UFd+i2Cn7Tfa+APgjSI+axs7aeUrOvmAuxsoUbi+7XsOtumLT448KZq9pJfazrBPJie5iCnqp+sL2XoSARe1jYBOq6umlhp8wWJZYWFpyNQaMS6Q0lk9G2kXa6kne1iZFdHEkc7eRGeVhcEERFSb6bX+qhAtcXAxSnDtHnFOjwoixIr8vXMY00kHcI7EXA628w32G+7PDFWR0zU9awkBR1ilCzFSrlb3dYrm9iL2Gzn3r2AGFzUkSGFHAYsQrWFgWSTUb+iWXT2JwF4khZqmsUm2mlhDbfCobb4XB6/+7BlGVST87Q8BbfyHXqQDTo1K6K3VF81rX3ttiDmXCFc0s7CKMtNCqaUmAJKpICxDW2ZpCbXtv8ADAMfD1WEpaY3taCDf1spDfiLfZhh4Xm1UkLD6y3+8nCHR0c8EIiqI5ECoiBiAVGzXJZCwAUkbm2HrhRAKOEDoAQN+wYgYD598WgHzaZNQLGRRYAbLy0JJa/rfYjtf0uCXL01FnL6BcNfzaGIAtb6x6KLHoAcOHF2QvPxDVFV2jMTDe27Rpp3serXP2HcG2AXEtRCNaQNdnKDV0GprhwigWCgFVA2AXbcAWDrlfDMZo45HkKb6/d6DU1rk76FuXYj3rMo91bluEqeolKypUypGADpjeSO41FY0IQganCMx72ufqjUa8QMuSDK3ERQaWSFSDe4DFNINutlfrtczn6y4lZfUQwQR6DK6hjGFC+ZuSscTMth1Yo+kdfePW9gL0EVY6M3tri7No3fSoBIUkt7wuruSNike3vg468RZ7PSUTztPIzRkDSGW5LsAtwV20obt6uCNrY503Eax2EkT6dDO5IHmYeZlAF/Ky8rSOgiU9thB4yz2P2KcSoGcBWAJHm8w1Pc/WWRZPLY7svwwBzh+tacQ8+sKtMiSxpzGUujqGsACCdLakPqADsWxnHlHJSUyTU0YkKSRmVnOpwikatJYk72N/gT9i3BmsKQZXULIhZaVImIcXGkL5QouQbhlJ9D6DDRmPGVPV0jqI5mJW4VIJXDHewDCMr272tcYBwiroywRWGrSGA/VPT/ANsfOnENSYo6/LZ20inlM9IW7Nq1Mg26PFJqC+vzxaGU5nMojkNLVF7Lq+gcbLGLqNQHU+UelvQnCV4qcLTVtS9RT0dUdUaizRMLOpsSBvuVVBfpa+A4eGXDuXyJLWVEiAg2ijmcHRawMzhgFcl/N0Kje/wH+KLUiWWlmSRWBCpE6EJa7OzlQQXLsB1303uT0m8F5NJHBURVeVzOTEeWWgYlWCSe7ZL3ZyouTtcfYsZF7bRRSqkFRFPM0areP3kGrUmh0Oo3I3Hu/bgDvgbxR7LWNTMAVqguk6gNLjcW+LKbaetwMOfjLwKxQZjSEpNTjU4W4JXUW5insyszMfUE+m9b1nBmcuVnNJMHQqQVjRWBUDSQEAbbbt1+3DpL4w5ikQgqMtUTFTqaUOqstjcmMgbGxudWnrewwDvwVni5tQBplUVEZ5cmw8rgAhgD9VgQ2k7HcdsVDLnlO2f/AJpfZZSKd0A8oEiiORkHZRKWYEfMdcAuHc6mgrLUc8itIGXyDysbMUQK+q6XsPNcgEnAbNcxMs3O2DHzGyhQGLFtgO1zf7bYByzMvNmUNmOuRKeMNqI+lX6DmdRuNDnfvcd8GONMzSnz+eRmsRTAONGtWcwAaCNiQfLv1B36YVeKc2aGpFRTu6mW0qMdmQv9KVUWHlDzNZiDe1xhezieVKmXmSNJJrYM7Ektva5J33GAJZRGOXVSMbhNIB0rpLMX0qdVmVSVLWC2NgpAuCBtRVEAbbaeh32O+x69yR8z1ucQ1mOlhqIDEEjsSL2J7XFz95w8cD+HT116iYmCiQFpJCN2K3usd+p/W6A7bnqHGszNcsCw08CGoskjVjXZrkK49nB2VB01769+xtiz+EfHmndVSuBglAszhWMZO/UC7IduliPjitPFSKmSpjipVdNMaiWN2LcthsqA3IsECny7bg39HPgbxCCqqV9OkjSEBJdI5kgW4BZSNO1ttwTufMSSQL8dSZRmZj5dVF7WD9HKsujSF3+kJUjSOwA1XtawuRyeuqIkBNR7dcMqSaad1QjqsskiRtb7d/xHHjvhqjqFR6GnjSo6g81aYjYhSEkADbi9wLEKbNvuFfw4zmeNBqp0VALBJepHS4W63uo3A9MB3zeXNY5C1LSSGyty50iCIA+kuyxh3XzKii7MQOoAO+CHh1x1FLHJFmrokisGjkkURtZrnZ9iGFtjsbdztifLQcQTRLSSw0scVtEkiaPOlraSuoWBHXSBt92GXIPC2jiW81JTySfxGZVG3lXmFiQDfc774AXlfHdVLGiiC9o7maMNUBj0UOiaWiZt2OoG3pbcOHC8uqljOmx8wI0lbEO1wFI2GJztFAm5SNB8lA+XQY5ZQQYgQbjVJ/pGwCHXZKz12ZMAitIKcLIx6BUAZO1ixIsb7NpNthii8/8ALVaNQTRKwJUbqeYfNYdx2A9Bawti6vFHNTTJK6MOY8iqinc3KKLgegvq73IItvsn8O+C9bXNza2Q06MdR1KDK3p5ei7W97cemARs04llKGAPrj5mvcXuw2BBPrYdAPdG3W9l8AZHXzU4AptKGzLLMxTe5OygaragHJANzffzE4s7hjw7oqFRyYAXH+FfzP8A5R6fJbDDKFwCfQ8AkA8yci+xEKhdrOoGptTeWOQoCunYD0GJsHh7QqVJpkkKiwMpaSwta3nJHT4d8H551QamYKB1JIA+84B/20yOpanop5V6qx5cSsPVeYwYg9iV369MAYpMvjiFo40QeiKFH4DCx4geIsWWxX0mWYi6xr0AJsHkb6i32Hcnp3suz+PdPE5jno6mFwbEOF2sbEmx1bH0U4X+H/FaESVCTxioSeZ2LKtmALHQDzLawqBQL6StrfHABKLxrzKSWxCjWRpCxgBbkC5JR2K7/P59MXBw1mNdJHrmpyBcjRJoWQWtZlZCUdSb9Qh274GcP0WVECWNSpXs+oWPXoPLsD22Goeow7U9YjrqjIcW209/S17DfALPEXidQ0RVJ3ZZD1jVbstjbzWNlv1G+436YGcB+JVDVKzGTlzsbyc4gX/VRr20KLAL2v0uScL/ABtw1l8+ZF68zQs8SEKJYrkAutyLk2AC7Jfpc2ucSV8BMvkRXp6mcA7qwaNwfj7o/bgLKapgbza4ySttWpfdPm6+nRvxwH4khpqyCSmdWk1AqCFNwxBsysbC4tfY9AeovhI/+Bcq+7XoR6PT/cDpkAI+eDlH4VWjCS1IYDrphAv9rMxt88BXHCPCEZq6WemndjBOqvHLHYM6XLxxSjyuSFYi4Ata9r4U+KOFKink0SwSIbDSWFwwGqwVlJB2sLAncdhj6byLg+mpLGOIFxf6RgNe/WxAAUfBQBgrU0aSKUdQ6t1VgCD8wcB8y0GVGelpy6oSscmkv5brstrg3LKdAG1hc+gXArPMoMjqiwnndNW/0h7btpF7WHS+2L3zjw40KfYmMYvcxlmsfgrXvYAbITp3PS5wg1MTUsh51w1+rxAkEgAjUVWw/lWPUHrgEfgzgR6rMko5boBdpfUIu5tfudgD8b4+gOOqRBRpSQWSRysUCLsoJ2AYfoBQ1+4AJ7Yr/gCui/KkZCgtISAVVV0gxvsbSEkFiCRpI2B27vtLFzs31H3IBLa9weYRGtxc+6FLC9u/w2CtOPOAoKLk6i7HSZp5rCzsGC6I1JuGJfZS3RQf0mEjwyy81pSeYWSnWSOnQWGlI47N5ja7a5o/Mf0SBYLYeeO+dkVIjXYrGBcHqLkm/wAiwIt3Hwthw8HsmMEWllYNyIj5rjaRpXItYfWsR8D6kjAHRlkqyBFYHa5vteyC+xuGBe1/iT64LU+W00l7QxmxHnCKCSB12ANx+/E2WPRqcfok9drj4W+y/wAB6Y1yoWjC/oeT56fLc/E2vgOB4dh9HHwEsoH3B7Y2HD8H6F/5T/vbBLGYCBS5HBGdSQoGHRrXIv1sTuPsxtli/R/ypP8ASNiZiJlv5v8AlP8A02wCrS8I87N5qyYKVgAjp1Iv5iqM0vX3gSVG3x6i+HUDESg96X/GH+gmJeAzHhx7gBxPw3NVW5VdUUtu0Wix+JuNV/k1vhgBHFfCOTojS1sUUasd3Z2W7Hews27Gx6b4pbJ+KXo6qWFZ5np1lZIwk0osoY6CulwCpBF1/FTizc+8Ka6ZTGM2lmjJF0qF1Dr1uO4HS1t+4wrT+BFerpJHNSl1s3RlGoW2totYWFr9ftwDlHktDUI1VUws4iDlvaJZJAuge8SX06TpcA238p+adlXhHO6Ewz5bUr13Vrgm599AHHw82GCHw1zKoRYayphSDZXSFT5lX3dxYsRsAG2AA2a2Hzhbgymy9NMCsLixZmLE7377Dck2AG5wFZ0vAGZRbex0zr301MhvuD/htXdV+dvjhhocpzJV0+yKim19Nc4tsB0RR0AA+QtiycZgECHw0Msyz1BhVwdgkfMbYgqWlmL3YW7Ltc4d6GhWJNK36kkkkkkm5JJ6knHfCJxv4lJR1CQeY601Bo1R2ZtVjGNTKqkAXu1+oAHqD5bHuKhg8WJHKiOkzGTXsu0HmIvcgCMi4senpg5w7xbmDVarPTGKke4D1JjjmDKDeyqQHGqw90bHqcBYWPLYzVjMBlsB+JOGI6yIxuWQno6GxH7QR8CLdeh3wYxhwFJ8NwtQ5nLE8B1QxE87TqC62W0mxsVZdQ2CkDV9ljZYYzPLLrOssgK+bSCUClAWCj3vN62C9LjCPxzxRJBmS8tywsVePSpEgAcBTtq1DmEAi/UXBtuWy3jD2lppSBGkKmQ3N9Vh0XYXsygAkgjpbzaVBF4so5cwziniDK8Uj3FrkIgkkZriwNyik7Eg+vYXLkKMZXdgd44l1Ne7Eaydui2JtYdycVZ4TSc7NJ528yU9PYMTexYruCfVEP44t7h5ByFILHVckt1vff8AZgJWYk8tgOrWUfNiFH4nHPLd1Y+rv9wYgfgBjetO6D1cfgC37saZULRheyFkHyViq/bYDATLYy2MxmAzETLPzf8AKf8AptiXiLlw+iX4i/3m/wC/AZQdZD6yN+AA/diVfCNlXiXTDMamhmIidJCEdj5ZCQCVvsFa52B6/PbDwHB6YD2+MvgXxJFO0JFMQH363G1jsCN73t0sT+kvXFH8V8VZ5RP5zLGiAXcWkU6+5YqV+oRbtY+u4X3XZlHCLyMFvsBuSx9FUXLH4AE4Ff2xzOTyqGYqD78pSJfnZiZLfHR9+FPwgzRa6JquebnVgJja9rxR38qqo91W6lvrHa/lAw0V/B6VMzPUPJLEQumnLsIgR1YqCNRPo2w9N8Bxk4vC311OXob7A1N/vNl3+zA7PuJHmgZaarpXkBVtMFSgkZQwLKha41FbgX2vhmpeGKSKxjpYEIFgViQWHpcDGlfw/RyAiWnp2HfXHH+8bYAFkvHHNjZ0SSYRfnoigWpiPfVFsHFu6bnsGOPcz8UIIQpMNRZhqDGPSpXY6gWIvsb7A+hsSMV7xNwyseZwfkGQLUWYzLHJeONQVsXJJUKd/oze9hYbi+1DmdYlZWUk8+qqLq6RtojinK6SnKAA0yNp9dLi6mxs2A3458SKSuREaWrp4wSHChfNqFgxCvdlRgbrcXBJ7bhMx4eepRGoMyjrkiIZIZJOXMu3mADkbG3QEfad8XVlNDSVVOjpEHie5AcE2IAUqVa9mGkqR2N/U3i5h4YZbPfXRRXIAut1OwsN1I7YCsODqCSkLCehqkRk0taklc2PVVcPtfc7+W5va+GrLuJpnmRhTyJTInKYVseg6RYmTmM9tTEbhltZRa52wbTwiy9RZVnVf0VqZwPu1470PhVlsTh/ZQ7DoZXeT8JGI/DAS8sqIXnHsqnQFOt0BEJv0VbeRpL2N1BsL3O9sMQx4q22t0x7fAZgVnubrDExLhbW1G4uoN7WHdjaw7d+gONOIs9FNGWO223xOwAUdzcgXNlF7kgYrCTiFqltbxkwsVV1N2ss9wHO1yw0sWNvqrsFAwHvE+Vc6CaqRFD0vVgd288ZDL18iq0yFiesXe2rCpV8QlIqkgsdUS6CqkFX1oNBI8yKgDaO1w9yQRe2qSiWalqUQXMlMFAGw1DnJ1235isb9N7974orOsxVKZBEEKz/AJwFlJ0xyeVSFNwSVDE2F77dTgLN/seKS9LVykbvKsf8mNBYfZrxa1ApC6Te6ki5AGrvq29b/ab4RPAml05SrbfSSyvsP1tP+piwkQC9ha5ufibAfsAH2YDnJGSynst/vIAH78e0yWBv+kx+9icdcZfAZjMZfGXwGY4UH5pP4o/ZjviPRD6NLX90fswHyt4obZxWbf4Xp67DBHg3xerKEBC3PhWw5cpN1A7I/VflYiw6Yi+MItnNV8Svf1jX7sKjlSVsL+o9d726bm3fAfT/AA14u0FYv5zkP3WXYduje7a5HUjr0w4SQpKhVgro4sQQCrA9iOhGPjunpZFtbXq3JVQQdyVX722v8QMN/BfFc9JrDMVVgzbuUOvpYANpHmD2BU72vYXwFx1vhFR6+ZSmWil/TppGW+97FTcEfDbHP2PO6XaOamr4x05qmKX5al8p+Zxpw7xFVuiNIbiRC6kqHuA4XqqxgDSQ19yRvg/U5+8S3cRMNIa+pk2IYgWKtv5el+4wAA8a5tH+dyNm26xVEbfhY44ScVVc19XDsjX/AIR4fx1Lhjg4yUtpMR3JGoPGV2JHUkbXHU+o9cR6vj2msQeaLDUWTQbDc3uGsNgTv23wA7LqXNCumGmoctj9AOa3zCx6I/vOOFZ4RLUfSVVdUzVQtomuFERU6hy418oFx0/fvghDxnSOQFnnLWVgoKlrMLglQbjb1G3TrtiZTcWQSExJznZTpPmAbV3F9YuR3A3GwNrjAE+G8jWkgESsWOp3ZiLankYsxt2FzsOwwQmqVX3mVfmQP24Wq/iSOmjMrRSlSdHmkDXNyCANbdCDf5d+mBh4wAu0VNGCFdyQC5AQ97KtrrZ9zsOtjtgHSGvR76GDW/R3H2EbH7Mc5K4iPXpCf41got6kjVb5dflhEquJK5zqVJBGynSAhU3JXSxuC+wJOkHf12OF6N55JpEaQCTSCNY1srWEiDz6idwPIov5iPJ3CzqviqKNNRJfruikrcC5sxstgtz16AnscKuZ+J30rRgBFVihIBL6wQLAOoUG5O5uPo3O9hcNJkrkvqaVhIsaAMxJBDGOwt08jan2OlVCm5cjATKsqk50lU0TyvGfILNfnKhZDt1vI7MxPf5i4dKPMpK9yzLIwBVmLEi4B0vrFzYoGQ2sQuuQ26KNeAMvaSOrjZ1LwS2OtCSVms6331FjImmx6B5Oha4fMk4RaMeaOMt+kUbzEPIzFiSWAOsW38xF9gbYEZpkzQ18ZiiSEVkJjYKAFM8WlkIN7KDoUA2vYEjffAMfDVA9NIUVXdH5YLPe62QsxN2bcs429dXwxQPiDwutLmM0O4DMzoSNrMdQ925sAbe6Pdx9BcM5bIDMxKgsyKCAQQAkeoaSbLYeUAfoj0wg/wBkNkA009WAL3MTgnqCLqR8RZt/l6YCwvDOkEeVUSj+BVj838x/FjhnwtcC51FNR06rKjSLEiuqkXUqoBBW9xY9z8D3wdqq5IwC7BQTYX7k9h92AkYzHF6lRa7AajZbnqfQeuOdRmUcd9cippGo6iBYE2BN+xO2AlYzGoOPcBmI9APokv8Aoj9mJGI+XteKM9bovX+KMBXPFPghHX1ctS1W6GUg6RGptZQOtxfp3xBh/sd4FVh7W5LC2rQARv2s3cbfLGYzAG4/B6IG4lF9x7jbAnoLSCwC2UfAYm5f4aRxA/mXZlKO7RSanVnLkNaaxuxuTbew9BjMZgC9Pw/MjXWdOlt45D+2bYbdBjjUcIGRy8skbk7WaJrDfsOZt+/f1OMxmA5V/BPO994wL3ssRXcetpN+g+7ECq8MUddIeNLk3Kxvc3vqG8xWxBt0vYDcWvj3GYBfHhTFDWwIkv5xZHa/NIPLCgKfprn87f3ttPoSMHV8LVFgJtIFxpQSoLE6ip5cyki++5PQdtsZjMBKk8PQ0PJaUFLs3uyEkvbclpWJIsum/Sw6i4IhfCSGaO5mcByWIBk6Hou8hFgAB07fYMxmAIUPhVSRMHbU7Kbrd5Ct9rEq7sCQbm//AL42zbwwhqGLScsk7FtEuq1xtcTDYgAEW6bC2MxmAKUeQSwRKiSxgRqEX6OS+lRYC5mPb8cd1aoJtzYv5p/h/wBr6m+MxmA7mnqAL86H+Zf/AH2Ilbk8sxj1SxXjkWRSIXuGX/xuhFwfUHGYzATI6OoF7Swi5ubQP19fz3XAfi3gt8wg5E1SFW+q8cQB6EfWZuxxmMwCbQ/2P4glWWDMpo5EN1YRrcf5w2+HTD7PkM8seiaeKQXBvyHU3HQ+WYWP9ePcZgOKcKMIzFzVK3Y7icnzEE+Yz6rXAIF9rY1qOEWktzJUawCjy1ANha1yKnf3Qfnc9Tj3GYCZlOSSU66EmUrcmzLKx3JPV5ie9vkB6YkmnqP4aL+Zb/e49xmA1NNU/wAPCP8AwG/32JVHBojVL30qFvbrYAXxmMwH/9k="/>
          <p:cNvSpPr>
            <a:spLocks noChangeAspect="1" noChangeArrowheads="1"/>
          </p:cNvSpPr>
          <p:nvPr/>
        </p:nvSpPr>
        <p:spPr bwMode="auto">
          <a:xfrm>
            <a:off x="63500" y="-1057275"/>
            <a:ext cx="2095500" cy="21812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5606" name="Picture 6" descr="https://encrypted-tbn1.google.com/images?q=tbn:ANd9GcQf7oswsSkuw6BTCL0b3Mv6WENxeCcfI38hFZ3iLpwMndPbw69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124200"/>
            <a:ext cx="3429000" cy="3133725"/>
          </a:xfrm>
          <a:prstGeom prst="rect">
            <a:avLst/>
          </a:prstGeom>
          <a:noFill/>
          <a:ln w="76200">
            <a:solidFill>
              <a:srgbClr val="66FF66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161"/>
            <a:ext cx="9144000" cy="952501"/>
          </a:xfrm>
          <a:solidFill>
            <a:srgbClr val="66FF66"/>
          </a:solidFill>
        </p:spPr>
        <p:txBody>
          <a:bodyPr/>
          <a:lstStyle/>
          <a:p>
            <a:r>
              <a:rPr lang="en-US" b="1" dirty="0" smtClean="0">
                <a:solidFill>
                  <a:srgbClr val="943288"/>
                </a:solidFill>
              </a:rPr>
              <a:t>Transportation</a:t>
            </a:r>
            <a:endParaRPr lang="en-US" b="1" dirty="0">
              <a:solidFill>
                <a:srgbClr val="943288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3429000" cy="23622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Stagecoaches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Post riders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7650" name="Picture 2" descr="https://encrypted-tbn1.google.com/images?q=tbn:ANd9GcRATqnpMzvseKGeMlz2b91MKltrcFjL5fL_I9EnfMX-6CdWBdN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61179" y="1546995"/>
            <a:ext cx="4419600" cy="28194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sp>
        <p:nvSpPr>
          <p:cNvPr id="27652" name="AutoShape 4" descr="data:image/jpeg;base64,/9j/4AAQSkZJRgABAQAAAQABAAD/2wCEAAkGBhQSERUUExQWFRQUFxkXGRcXGBcYGhwYGBYXGBwYGBcfHCYeGhojGRcYIC8gIycpLCwsGB4xNTAqNSYrLCkBCQoKDgwOGg8PGikcHB8sKiwsKSwpLCksKSwsLCwpLCkpKSkpKSwpLCkpKSwsKSksKSwsLCkpKSkpLCkpKSwsKf/AABEIAMgA/AMBIgACEQEDEQH/xAAcAAABBQEBAQAAAAAAAAAAAAAFAQIDBAYHAAj/xABPEAABAgMFAgkGCgkDAgcBAAABAhEAAyEEEjFBUQVhBhMiMnGBkaHRQlKTscHwBxQjYmNykqPS4RUzQ1OClKLC4hay8XOERFRkg6Sz4yT/xAAaAQADAQEBAQAAAAAAAAAAAAAAAQIDBAUG/8QAKREAAgIBAwMEAQUBAAAAAAAAAAECEQMSITEEQVETIjJhcUKBkbHwBf/aAAwDAQACEQMRAD8A5/bNiJSHSZmGBSHPRhA+fYigkKCwQWIKUuDoReod0aWzIqhvfCLu1bITaLRfSyjMXeuks94u1DTrjOFyOnPUGqMWbOzE3wCQHupauvKgojYiGF5cwHAkIDPuJiTaziWUgEAKRiaFipqXRg57YtBOP1v7oJtxKwpTuyIcFB50z7KPxQn+lBrM+yj8cGAE/R98eN36LvidTNNEQP8A6WGszsR+KFHBUazeyX+KC3J+i74UFP0XfD1MNEfAEncHEIDqVNAcDBBqSwwMQWjYaQHCpnWgVo7A4QZ2lduBuLe+jCh5w7YrBFOs/wB0JyY1ji+xnZNnCiwvuz1CBT7UJOkhJrf6kpP90FbZaLk+YTLF+6lxeLVCGamjQPtlpC0g3GJCvKwYdFaRqcd/gt2TY6VIvEzCCAaJFAQ9cYuI4MpIcGY3SiEsCfk0/wDTT6jBmQlN0UT1oJ74y1M7PTjXAIPBUar7UQ08Fk6r7UQeIGifRKiK0T0IDquJGplkeswamLREz69iywq6VLvMCwKcyQKs2UVrdsxKMOMO50YVq7boI2kgzllLMZaDQXQeUqre2JpYLm6ATcXjSnFzX7ng1O6DRHQ3RlVLSGouvzk5fwxMiWm8AQocoJ5ycXbzYmISUp+TGea9frQs4gzEskD5UYPXtJjQ5VLf+C8nZMpg/GE4OFIx6GJEWhwclan0g/BCIT6/aYM3ffijGSkzsljiuwCtOx5MtLkE1ApMcuSw8gQyZseUzgKx8+umEX9tp+TT/wBSX5BT5WsRAY9P9wgcmEYRfYzk2yKS7pZg7OrChHcXiJMpw4GvlHKNJtgkKVeSl7iNT+zQ2BGTe9YFrXyKBHlYPoMOUY1Rxtkuzdmy1oBIqQ9VkZkUi7L2LJUHYDcZin9UR7JT8mj6v9xgvY71wNe6gn2xnqdnXoVXQN/Qcn5vpFeAivKsEov8mnE1K5mRIo3RGgdX0nYiA0gVP1l40PPMDkwUI3wCLVspuUlIu4eUa1pjoIHrQxIYUO/xjT2qWviXFRfwZ63VVwaBK77nkD7A/DFxexzZFTdGouKS10kK8klI3by+UO2rPtSbRPSVoWpK1JKjLxF5VaDEtCJAYO3uIm25Llm0zgkpCOMN0XrrC8ul13TRqMOiJxl9RygFtK0TFSXXdYlBDIu4qr3mCRRnVidM3Gb+yBe1EDial1MnO9W9jupnBQDHpHrEGTsV0/6gukKb9r91DmX9L91ECJaWwR6NUPCE/R+jV4xBsSMv6X7mE5Wk37qGFCfo/RqhtxOkv7CoYiHaiVcXW/zkY8W36xOlYpGWQM6mlBjXf05Rb2ilPFlrmKMEqB56c4rpTj9b2wmVEC7RnTkzVhRQtQSguZaa3hLLGmQV3RWM5RRygkOFYISGYZFqEwfMsC0HlDi+LR+0DXrkt/KfnXoGbeFeSoFFXAWDkG5LuatlG68nA2+P9yXdmIeSg15gfDBunpg1ZJKlBIAWSaC6U1JLMBjjAbZSPkkfUHtgzYlXQlQICgxBCFXgQXBCgRWMO53/AKSnwit6bLMMoqJmpTeUlJBuluapWF4OHAdox9rtKZyVFK+UcRMUArHJRoRBe38FFBZmomlXOUoTErJL1IvZu5ckiBdg4KTJ81MuUHvAmtGbU78ItUu5xyU3yWeDGzlstRPIYBgUmr87HAYPg5g78WUSQlZSq4suyTQImFmqKsR1w7afAu3yJHHLlJRKQEpSoLQCoAskXAXJPQzOcHMQ7PtAmJvLDC5MBB84ImN/W3QRugnHiRrjl7XEz6584JHX+zRqPmws1azMSFElpqW5IGZD0AfAQ4oVcHLGKv2id2+PWizKTNBOBmpar0vGm7KkWYLlfsHOLAGdT5yDnoKwVDaj0qoFhFB0+0wYBOp9EYwR3yBe2gOLSx/aS/2hV5YyMIZQAca+dV30u+2Jdufq04/rJeKLvljOGEY9P9whsUeWDrfLnJUQJkxTJSQcalKC2bs5HVFGaqdcJUpbEF3pqB207Yv7XkovqulKRdQGqK3Zb5ec/bvgfNSLgJUlTA4Oc8qRqjhldf7yENjoeUirG7qRmdAYKWeYkJDlA+sog9kDNj/q5f1R6zBixE3A1/qCPbGXc7v0oYZiNZf2jAyzgEHDnLYupuec04wcKlfSfdwEs4cfxzP95hsS5IbfKHFlQUy7zNfbksqtTq0C12ZbllFvrj8UFtqpSZBBpy3vXSRzVUf2QFnITePKzPk7+mLhwcuX5M10pYJAZYfNSCAKa3RBLaTTZ8yaFgCYSbpanKJZ88YeEtgE+hV4w69uT6JcQnXBvOCnyAtq2BXEFKLqiwDAgYKCnxrgzb48VUe7MqQOYpncfN13wc/hT6FfjEapQJqhPoFeMDd8hGCh8R6ZamHP+0mFuq+k+0iGcWPNT6BXjCiWPNT6BfjCLH3FfSfalwnFq+k+0iG3B5qfQLheLT5qfQLgEVdqBXFKpMpdOKTgpOQr2RTvMebMDnOWsB31ue2CxkJPkp9BMjxkaJR/LzPGAd0VLZscLmFV9DFCEsW8lCEvjqjvgbb+DZa8hSCQ/JBAdwBQktB5U5KUFajLSjAKTLSSVeaE3yX6UtXERS2PtqXPdJCETQ/IMq8VAZpYh1NilujQaamc7hAE2GeJctIWJgKQxZBIo+d09oMG7CCZaSymIfEJx3Goi3dpzU1/9Osf3QhQfNHovFUQbqyNSHoQWOsz84m4ObGSmeVqmJkyUsXUSqtXSlnJOBrrERlHT7sD2xitvWpRtC+WpNwhISHTQYmlOd6xGuLH6kqZjnnojZutv8M1WicAVfJo5KBhR2cjAKLdzZRUOz0uqZLoVJUFJyJUhSLwGSmOWLdcYqyziqYK1vF+oADDpMbiwzCEV0ePoY4sc4aGtjwZZJwlqvczq+DAIA4+XR8lZt4RFtDZCkkKSpMwXwogYhjkDjj3RpbPaFKdrxZg4SljQYEmsTMr5/ZL8Y+dncZOJ70IRlFSX0Z0WgEpTdmC8Q14BsXxbpzg5e3p9MvwiTilPgvsl+MeKVaL+6jI3tsFbdV8k4YstBpMUo0WPJOMVjaw/MWHOJYDHFr26Dqkqzv/AHcJytV/dwBuCtoWeXNWVcchLpSnM81KA+HzO+KUzZEsIZM5BUHZ3GOpYxojf1X2yoaQrVfbL8IpSZn6UTNWJ0ISkoUSgM6VIbH64PdBeyEXEuEgkOyiXGgIEW1A5lf25cNJOp+2iEXvwRG7ojsUYC2dSgCOKUeWuoLDnk0qC0HVTN/3iPCIyd/3qYYFEyhMlXFhaHVeYJKjgRjhmTFVexJRL3ptfmHwgsZnzvvvyht/5w9N+UCdEuKfKDIknL/7F+EJxatPvV+EU02eb+8PoD+KFTZ5w8un/QV+OJKLYQdPvZnhHuJVoPSzPCKvxab+8PoD+OE+KzPPV1Sf8jABc4hXm/ezPwwvEnzR6WZ+GKnxZfnr9CPGPCxr/eL9EjxgAtGSdE+mmfhg1wW4Pi1rWhRu3ZZUCmYtQBBAF5wKVjNKsK/Pmejl+MW9k8J0WO+lU5N9V0KCgxIfm3UuN5JwpjhFRVszyS0xLc7Zq5UyXKmIIVOvJQ0yaSFJReSQaOCrk4HHUQknYUwJ4yY0sOyRMnLluoPQKJr9k+F5NvmWmYJ99FoMpJVKEnlMq6QlNxn5J5RLYXt0dIOwLPa5EozJYLoCgQSLpWlL3SDuHZF6TD1G+ThtssK+MvzVIWs4XFBSUjRPjjA3aexxMqCyxnr0+MdS4S/B5MlMqzJTMRQELUEKDnF7pCh2HQGOe7VtUyRMVLXZ03k0Pyo3HQYgg9BEZtNM6ozjJUUtmcI2Jl2nnjCYoqAOAZTf7u3WDywxa6j7a/CMvbraJoZVnR0iaAe2LWxhMUkoSFCWnDloWUk5JJFBuLjdnD5ErX4Dy6AkplsK85eHZHOLTbeMUpT85ZVdyD4V7uqDnCqcZSBLK5l5YqFGW13+EPU+2AmztlrmpBS7AsScA7nrfxjt6aLW/k4+qmnt4LGwEFU1SgA3SUhycHwH8VI2Fomsi6MVhgCz0qR0sIoWdMuSgAHk472OZ9/ZFyyIE5AcApOCgWIIwUMwY9vEtKo8bI9TsuolBhWXgMQXw+tDDJT9H9n/AChitkKc8qZ1TG7Bdp0Q39Eq86Z6X/GPmcnzf5Z9Jj+C/BLxKdZf2P8AKEMhOsv7H+UQnZ/zl+nPhDf0ePOV/MK8IzNCfiU6y/R/5QvFJ1l+j/OK3xAecf5hfhHhs4HBRP8A3EzwgAsXEay/sDxjxlo86X6P84r/AKPGp/mJseNhRr/8ibABNdR5yeqXCEI1Ho4rqsSNR1z5vjEarHL1R6eZ4wwLRUjzh9iEvpyV/QPCKnxOX9H6WYfbCfEZX0f25n4oBFozfnH7Kfww0zvnq+yn8MU1WaQM5PpFfiilabLJJouSKZTFfigCw5abVQFN5JOkwnJw4ckYQBHCSayjyqAHnqwJDNTe8FEig6fGBap6nU8tHMl+pLd3qhY9+TPqJPHVfYn+ppt0HlVf9ovLHKDGz9qEoBVeUSAqswhnGAqHqDGdtFoJlDkJDhYzp0V9cEdm/q0fUT7Yc9lsHTyc27ZopE9KgDyQ/nTVA9jRMJidZfplRBsu9xaWvtu4tu+sXgV/S9kmJNnyVlTU6y+qYo+ysDLNZkAiZNlq4rjlcaugvhqSwcSm7ylH5wGsXtr7QVLQzrvr5KQrimc0qAHYPBrYPB1Nnnpsk0XpdplJtKL/AO+SCFgHUoF7qjfHwced7oL8JeE1ltVgQLIhJKlhIUEBKk3EGYUoIwN1ABunBRGcb7gfOCrFZyMOLS3VTrwxzjnPDHZsnirNKvCU5nrSA9VokkpHWadcbngJaL2zbOo5JI+ytSfZFGBpFpcdh7C8ZLhn8Hku3JKkrVJntRaSWLAsFpBqK4itBizRqZa4lBgGnR8+7X+DK1ySyp6w5ZITxikkBN43puCVFlM+O4YTWPYi1sgCWClIJMwMwwdSiY7xNCWJUzNUnBhqYwO2JNlExc6zJmWiY3KRICloFbx5SRcBerFWOAeIce6No5WlTOUz+AC5tumSix4sBSgFh1veojItdYgHorQR2m1Is4ZITdSCA2IckgEEF8TUZgYOIUbYtVkUqdKlLI55M5N4BANGUzsymPKckxmdtLWo8YVhfGcoqAYAkuQ2TGOyHUyV2jkniTqmHZOzlzGJUDKxQkjnJNeUUq18lzvg5YbClBvBN1Wd00PSMD1iJNg8GbRKsUufMS8qZygQxuXubeGISrXByNYnnkIKTkSEnrwOgrR940j2OnnGcNX8nnZoyUqM9wsUuWoTEhN1QYkoBZQ1O8eqAq7coFLiUQVBPMSDgknuUI2kyeialSCFJ53OSzFKXcFiCahmfGrRkNr2eYlaQokp4wNQAYCobWvuI8vrsCjLWuH/AGej0ueTioN7r+jQSrTdSAAhhTAvi2jZxdT7/JmBl3Hp/uEEkAN5PpVeEeRHc9mSoht9oMuWVAAkNjLYVUBj1xBPtN5NQk1wu72x64XbIHEr5vk4TVHBSTgcYrLGPT7RBJ0EFYCtCpiVMboCkqWn5OXzQpSRlqgxELTMIopNL37OX5Kb3m7jBK2pnXktMUQZai18Bjxk1hzsWu13jSKSROum8su6sZo8wt5WsbJI4pOXl9wjsO2quBTso3g4QmoCtAQIM2W0rWC5VQkckJ9sZ7Yn6pPSr1wSkWpIBHIJcmujmvRGX6jsXwTLtqtBQKlYO/ioBWXhGpSlAqKReOSSW7oobStfG3yyAEswD1qzjwgRKPKjTTsYepUgtb7TMUCpBKQAXoA/KCRSteV3boBzJiiakwR2jaaMCwYgM2qT1QNbfDgtjHM/ezopQMRrqqlTqG74HzJE2vLJ5KW5aMaPn0wQIG53ryQM2xf2QANjlOahrgpdXi6ajk4eMZYjbq+37j7TLncVVfnv8ol2bPlVi5stLypet0ZqGZ03wGttmliUCCHBX5KtE0w9cGtlMZUvDmhuSDnvMVl4J6b5MN7Obixzet37osqKWdpdNyjEeyb3Fhgv+EobvLxcuL0m9svxiFwdD5MovZc+1WhKUS7ql0QBQADeM83jZTNrTbImSi3ibfkKvyVqZYJTySnjAL10pLGihhhFRO3zZpjpQtcxKTNCVVcJCgwKXxJD44CLSeGCbXJUtckoN+suYyqgDlVGFdAcY6YvY4MvyIrbwns821WNckqWmQmauZLm1IvAulIYIZnDgsxGkLsf4SVfFkyUslKZkxcxb5LnrmMDgByu6M9tXZ6paZiwAliSEyzcDKZyQXZXIS91hiM4qWXZzKQXvEJreLucyCosOiM5TSLhhlJbHcpXwhSygKkyp0+8wBSi4gqbATJl1KjuTeMTS7TtO0eRKsiDqeMmdpASk/wKjI8BNtpSOVz00CjUhGidBq0dRsVpC0gjCNE7RiBpPA9CiFWharQoV+UJWH+ofkx/ChMHUWZIDAUGAct2YQ4qrDiYYjlPC+wqUZyAkqKJkx0APelzOULozIBQWzuqGMctncF0LtCJaAQJs1CKEpYKcrBQcCEgli2IjuHCyUU21JymSh2y1EH+laeyON8PdqTLPbkTAxKSpQHSLv8AtMU47ahp9j6HRY0iSJV0XLhS2V1rrdDHujisuYVAEYEAv0h4o8FvhPtSpwE+eooNAwSyQaOlDNTTpi1Y5SpY4pRdUs3XcG8k1SsHMFPeDHof811Jxfc4+sXtTXYbMDTEjIhQ62iXg9s2yT7UiVbUkhJZCgoorleIqUv2dsMtQ5SdQXintmSzLTRST79NfXHrZscZQcXwefjm4zTR2+z8CbEiossp9Sm+e1Tl4JHYdnIYyJTacWjwgJ8G+1LRPsSVWiWUMbqCSCVoAYKI8mritaRqY+YkqdHtqTe7Mdwj+DKz2mUpMsmQojFPKTiDVB6PJIjm3CDgjPspaZLdzyVoSFJUHHlNeBbIt2R3qEIeIlFM2hmlD7PlC3ol3wLxSoIWlQKJjuVzC7NQModhihxcsBuMeqvIX5hGmWMd04e7GTagpCkjjpb3VUBYinKYm6Qx3dRjiFtlhN5Cpa0LSpSSCoFjcOPIHvnAhN3uWNkzgmzgl2dWW/eDApVvU5IcODpnHpdraSlHS/WYrJOePTCjHds1nP2pLwPEwMMXfUdUMsksqVR97Yt2GFKaPStAGiu+MUzJOnuJPXiPfEY9kQE74erPo9sMMNGcuTpA9v8AcIFGYkqLoV+rGC01Dp1RjB1OzJ74pZ8Low6eM72i1+jx+4Q7NiMKUxwoI5oe07s8Xkqvsx1tSky+aoVVitJYsnEXA8ENkqHFS6+T/dByfshCklJlIAOhAIcYjfFFOxZstN2XMTdDsC3YS4fpaKn7lsTgg8btlvZqRxYe71y1K7wYuhI0T6BcQ2KzFCAFK5WbTLoc6CJ2+cfTHwiEbPcr27ZyZqLp5JdwpEmYlQOoLxDYtlmUm6lZulrzyVklnwJwBdy2LCLt75336oULHnD06oqyHBPkjtMwjliinJfiyguxL3tYEXSWYOWBbvPdBS1KDYgl8pqlZHIwLBa6XwunAKzHkmh64ymdGPhl2zTlSy7XctBUNSsdZ+D7apXIAJqlx1Rx0ruDkqJCikEFAAZ9byqxueAG1eLMxBzS46QR490b4pXscHUY9LvydUQt6xOPZAzZs10gZwVwjY5gTt3gtJtd3jgrkPdKVFLOz+oRwn4Y+CS7NNCnWuSoC4tZvFwKoKmFRU1q3RH0WVRyX4d55MiQP2d6Ze+vc5L9V7vguhxVujg9knFKg2Iw8I6VsOzm1JkmTMTLWSmSq+6gComhDuA4S3SYwux9ncbfBwYEfWGnUT3QS4OW64vlLUFI8h0pCiMqqALGrnSgi4TcXa2JlFPZnbbJ8E4oZ9pWrVMtIl/1VPdB+wfB7YpRvCQFq1WpSz3lu6CeyNo8dIlTWbjJaFscryQW74voXDlknP5NsmMIx4Q5AAFAw0whFLrDZkxoinzMDEFkt/1wgXDJa+UREtyAAJwn2aFBM0CqeSrek+CvWY498J3BVSQLSgVBuTGGIZkLbVuSTvGkd12kscUt8LivVGV2lY0zZSpaw6ZiLp6wxPVQjekRm9nZS3R8xoHJENJi7tawqkzpkpXOQtSToSCz9ePXFNKfdotFDVKpERiQxGRAIaRj0e0RGXiZoa0Mlo6uJQ81PoFwvFjzR6BUPAJ870ghbh3+l8BHKekRGUNPuFQ5Kdx9EfCHkHXtmmEAPvOMAC11I/8Aa/Iwlfn+jHtEO4wap/mDCCYM7n8wrwgA8El6cZ1Il+0Q8IXrN7JURcanIy/5hXhDkzE+dK9Oo+yARFbUKYPfZ/KuNgdKwJKHSM+SMOqCs8BTBAQpT+QoqOeTVi5ZNhC6mtovXQCBZZpYtUO+sRNWaRmo8gFcskYHEZEZjNoI2K0lCgag9mEEk7AJ/wDMH/s5/jFXaWyVywFhE+6MVTJC5QD0FVO7k7ovFtIw6mSnHY6dwYt5XIQomrV9UaOXPcRy3gbtsEKlqVdLFuqN/sZalSwo9cdNnnhclg8cH+GnhAqYZUhmCSpZ3kgN3euO6SS4LlhnHzN8JNpK7afnAKH8a1NAy4OmRcHbM9nJGJWQ/YH6sYu7OswE/jMQHcEqSCoAM5SQc0566xcRs0cWmWkiWzVozjEqoXrXB4t7NsBQFKnzCvAXApSWfPkBNWw0idVBR0D4PeEYKfi6jgCqWagXRUoY5ip7cGjbotgjk+yLdLkNxEpKEqcEhyp8S6y531MHJe2yAeMWAxNAdNcvXD1Co2lr2kE1JjMbe+Eiy2cJSpfLWWuCpA846CMdws+EQS0FKHUpqdeZ0EcftdpXMUVqLqJcn2QrBI+uNjbQTOF9Joa0wgiuZHJvgq4WouBC1XXAAfBxiHyyjpy5+eUUuBMGcMdp8TY5i9bqR/EtIP8AS8D9n2xM2WCDVnHr9sM+EeePiLedMQBva8fZGL2BtFUveig6MCx684xyOmaQVoxHwoWS7tCYcAtKF9bXT3pjHlvd46/w34Oy7YpM4FQN0JvJIOZNUFgccQsHcYxVs+D20JAKVS1J1JWg9YUn1ExpCaaBqjJGEuweVwZWnApLYqd0jcKFz09kUbRs1QLHHFiXU2t0c0dMWRZQlyiosInRKRmpq+aTEBLOH7DDD71gKtHaJWxFks1nBy5Jb1vCL2LMAcGzOzgXFd5vOBvY0yjZ/wClkfvFfZTDhwXlZzF/0j2RwapeDfWzDStjzW5XxdKtEoJzyJUMq1iU7IVyeXJrj8n/APrhnG2HBmzjEqPSpvUBDzsSzDIfbP4oNUg1swx2ctnvyQcP1b94m+/UYYuwTA/ysqgcNKIqMuec6P1tG5XsOyZt6RX4ogmcH7H52v7T84eqQtcjBTreJUszJoWEgiqbmZYUqX6ovyLQFUSkKLYCdJemZBWGxjUWrg3YZiChZSUUcGaWoXHlat2Qn+nLI1FgDdNBHe4i/VfhEe7yZX4nx3PlJdBIBVPloFdBxpejB98Rieo2j4veZQl3x/8A2fJhL3boWCQ/zY0yuCdj/e114xL9WUJJ4I2ILvcYkqZr18AtQtQgN1Q/V+haW+4MsNnu0mrkrJchRthDYBsDq/UYIpkWchj8WIOI+NlQ6GuxcRsSQkgpnlLPQTRuyJ3CLEuRLH/iSX1VKP8AbGbk2+CkjCbQ2ULPNBlzJa0LJohfGFIDMFKYPj3GOv7JmfJoYuLo9Wsc+4Xy0mWlSZwmFC2IdFARiwY5AdcbTZEm7KQx8kR0437TKXIzhzttNlskxdXmJKAEgkupJBLDAAVfo1j5+s8ldrtJnlBCb15gCQAEji0jUBN09A3x3DhdOK1pRfYJSHF5IckvUPWgTjGXs2yJctN1DIS73QUgOzdrAdQERKT7FRiZsy1+aqnzT4Q1Kvdo1YsVX4zH5w9fvhEgs6aurLJQbtjFufgqjOWexzFYBhqohPrr3QQk7MTitSjqAG/qc06tIsmRTny+z1V9sUlhZ8nDBzLPtiHOa7CbozHC3YCBMdD3FVriDmPaIAJ2axAEbvaUuYqWQpDNXFGW4GtHwgAiSHjpxe6O5m5E+zNhTkoSpABvVLlqYN7eqOq8EOEQmJTJmlpieTXyk4AiMTYLSopSEpSwZJJUBhmzvDLcmeVS1IMpNxVflCCx0dOIIfGIjOSlTWxXJ1ThZsPjbGtKBeUgiYkZm7iBvKSe6OebC2hLlzLqgLiwxfIhmPYAes6RueB3Cjj0XFH5RGIcVHnDd0QN4W8BXvzpJATz1JzBFSqWe+72aRpkVq0EXT3JLZsxKkG4Sl803T2pIII6j7Yzk7YqEkmij9SWnvAfsaE2Rt5cpkKIOladRrBKdtdK8Uv03Y51OtjZxszFssSlZ4aEA/by/hIPRGf2nwdnrolrpqwUQ/Tmo7y/TG4mW5D4er2RBOtOhbdQd5IEarKZOBzRfA20vzRpzx4wv+iZ+aUD+P8AKNxNRMJ56RudL/7qww2ed5w7UeMS80zPSGCgPh3nvEeUgYFIMVUgu949YG9smhVpUfKLdIGeVKZe5jks2smMlI8kaNXohq5IxuiIUyvnHu8I8pROCmbQ+ukGoVk3Fp8wNvh6UIPkJruHvnFRAX5wJ6/X0MYkUkvVYbR/a+sLUFllMpPmI7PXSFZPmDsEVQn53q8PdoiXa2zUep8OiFYWXriX5qewPr1/8w4tjdT0sPX1xTTPBwV2nLobRocJj4EU3wWx2Wrw80dghb4ryR2RTQp6Ejq/M4QsxRH5kQWwsktiQpCgwdsW0/4jpNis/wAkkDd6hHLeUo3eU55OTOaVOjmOp2NV2zF3eWlR6boJB62Bjt6ZumZy3MNta1hc5ZYHlFidByR3CKd8PzQ8U5k8pAJD4NXUaRH8YL1Sa7njkk22XYQUsZgdghDNG6KKp4fyssjrvMI4DOFE6Pr1mJsLL5n+7QgngijHoislAwDmm8CmXqhi0dJ6/wA4Astqn5e/u0Z23WEJVuNR0aQXSN3f/wA4A+uHcRLvI40Oh2VdNQFcm8OgsWjfp56Z/kiStA7ZNpKSU5HDpFNMw0FDOOg9/wCGDvDHgshCJdolhIBZKwGAKslgYMWqOjUxmlSEjMsz788vCK6lLVa7hG6Ldkt5lTUTks8s1ZqpwI7DG+/TybRIWlP7tTdlOogiOZlAwKi1MD+Txt+CFmCrCoPVCplc2Z274rBPZxGzIGUNAeqI5lkfAqT1uPXHhaE0F7H63eBhCCYMCovq56Y59RSlQiLExxJ7osJS3k949cQcc3ljsw6Q7whVvx6fGFYXZIT83vHqh1Dl3xFR3FW/4aPXdx/q8YALq0vl7+5hmGTf8xXTJmg85+lIr49cTGUrF8sG0p1Z1jMmxRLemDwyZZ2wxPb74RH8WJNSodBz/KsOOztVqYYh/bDsLHmy09Y9x7tEarI+YbTtGHvhD1WNnZajRsSfyiSWjp99KQAQosYB/LqhVWdIy3PiIsplMXo/f2e7Q7i368vfqgGU7ovEPQe/Q8MuJwB6a+vui4mWHDs3uIRUkGlMSMNQzwAV0ZF26MPekK5bGlM+6LSZAwDDqGvTvhq05MMixOYw7/VABTtszi5ZWaBBT/vAA7SI2SNuqs0kz1JUpHyYD6qqSToAFYxlwb/IYOrk9vJduk90a7hbyLPISB5XVRI8Y6sTqDfgO5DtHYCbSj4xZlBJXUy3BCjjyTkc2zyjJztnFCiFOkjFJcHrES7L2lNsky/JKbqqrlE8hTsaearNxG6kbUslvRygnjGIIwWjUOziHpjkVrZiOfGSC3KbqiQIHnCm6NBtuxSglOQSWZJTobpwYvyhXTrjO2lCXdEwlPUFBhgd4L+uMZY3Eoc1MRqcWZzCckDEY0wzis5FQo7+nXqaPJoALyuo0ffSIoCcrTQFQr4VrlEsiVeWkXgQpSQ1KuQ1M4HGUMn3UL+rdjBbgrY+MtKMGQSs5YYf1N2xcI3JA+DbcM5QTZEpFHWhIo9ACpm05IjBGSAca4VOB7e6Nj8J035CSlyHWTizslv7o55xYLgq7SPX0t3xrnVyFFbF8J0x6D3Rr+ABdE6WrAsS1KFN0+qMEEpDG90Vw3PTf3QY4P8ACJNmmst7kwBN4coAjVhn7YWLaQ2iLbOzOJnLlu9ws7YgsQccWIeByJD+V4N2+9Y222Zkq1G8Ui6UHEG8VNR1MGNDTJuqMLNmSVLUEDmgUNa4Plp0B9KAnjrdCSseqzY1ODihhsyykh3URhn4Q2XKD8ksA+Sd7RKiQQ9WAzz9b4RFFaSEWItrhiQ8e+KK39v5iGzLOvIqbpSMevGI7kweUrrV/lBQaUHU2hKWKsNM69PvWKp2mMDkab9HOIaEUmaQ15O8kuG3DFt0MVJn1umV1gnSmWGmsTpESm3F2dOIyOBb2e2J02hROVMccQ+FIGJFpfGXQMbqCBg5cvrnCpsVrPlS3dwS4ywxqIegdBQTG5xLipGIwG6sMFsTdONA+GD09xAldmtQYuirDlUq/Th+UV1We3Xv2SgdCQxzIG58INAUFp1sdTBycAAPUd/REiZygxYl61rR/ftgTaJ9rS5EtwKABTnMORnQwOnWq3AuzODhQUyPvpDUApGrkWi8QWVjmQK7hEikgk5uGBplh01jLfG7czgIciuNGejdR9xEK59uIKnSfNCQkjGhJd+t84fphsbK6GLHvDYd3REc4ZVJppnri2lYwyZlsJ/XMBShAcGrhqZ9MEJFltBmJE+ffTQql1uq+YopI1YjfjFLH9oLXg6BwY2XMUoTii9LQohgcsDTAkVi/wDCDbkKRJCWVU0dsRg/sibZ3DVKUJC0oASAAEG6wFGSkFmyaMNtjY6J8xr0xVTdcli5PKIBABwMavTGOkVbleZaQ3MAbfnSu7DvMQiekqZRQCzVNWGgJD6dkEpewJSaBCGbNJJPSSaGuMeOxEBjcBbCiXelcNct8c+yKoA2+QJgKRPYOHuqyq2PWWeLOzbOZKLvGFb8pyRqzdAaDpsIeiEEpdiQM8SzaiGqlIBYpRuF1LnOg63694huQ6KUgHEkl9/fDRNGRW40UMXwJYZRemKQmgAT0J8DEQTJe9ySHDm7XJz7+2J2ChtmUFKSkgoSotePKAGt2jmu6Og7Ek2SzylrlPMmXSpTj5QsCWQksMsBjqYw8myIBK0pw3nDowzy3dEW0TlFnXQF01w6+yNYTURNWN4S8KPjyJSwi6lIUQDQguxB6kP29YCVY3LEB6vUa6DHoMG+JScEpDUwqzmhelN2EQzbPo74HA5s2FPy3xEpanYVQPGz3L3majdDOYs/oxAGvRkfesekyzda6GA0BZJcMBmSIklJUkGiXOPJbR89OmJArp2QkHFQ3hRBwataHfEdm2HLlqdLuaXlKUTqA5NK9sEUrwDEtmWYsejo6o8uYS5uuPEPUHL2AQ7YFfiHDMDvfAf81hFyB3uMMavluicFhRKQ++oxw9UeTJIBdgatV6V7BhABV+KI3uPHd2NCmxpzvd3hCmcsU3DAP2+G6FlTSRygp/m4HfjmXMIReE6jNXKnt6oYlHKdzvw369cej0IQgSCxro76RIMm373fX89I9HoYyFUkFgodqiMtdfGJnwY7sX0DR6PQgPTZoUTg/T0h+yHXQcgC7Z6N2Vbrj0egAiVJcuwY9ODae+cLMkIZroNMSMGvYa4wsehMCKdsgFILM4UzjJ8QTjl2CGGwBroN3EuQ9W7x6nMej0N7ARmxFLC95tCkbqjcfa0W5E0JGYDUrg4wbN/bCx6BhYill+dQYNjXQ9Hjuh3HjJk+AY9rx6PQgsT4xdLO/VXB+h/CGTJYJwA9XJyHb3x6PQANk2cOzjBi1aszO/u8PRLGCSWOrUwB7G7o9HoAHiWBVze17cKwgQxI7xUO3j6o9HoYCzJRfp8e6POHqca10wr1OeqEj0AESgne9cicmrvrvzhky0JZmrhUEYAZa0j0egEeFpoLoPvh4QxVpDVN2ufd3NHo9DESJnpYClc6+r3xhgmfljnl26wsegGNmOGJJDE85gGoa0OcQpnLNQpAD4KLHTCPR6GB/9k="/>
          <p:cNvSpPr>
            <a:spLocks noChangeAspect="1" noChangeArrowheads="1"/>
          </p:cNvSpPr>
          <p:nvPr/>
        </p:nvSpPr>
        <p:spPr bwMode="auto">
          <a:xfrm>
            <a:off x="63500" y="-928688"/>
            <a:ext cx="2400300" cy="1905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54" name="AutoShape 6" descr="data:image/jpeg;base64,/9j/4AAQSkZJRgABAQAAAQABAAD/2wCEAAkGBhQSERUUExQWFRQUFxkXGRcXGBcYGhwYGBYXGBwYGBcfHCYeGhojGRcYIC8gIycpLCwsGB4xNTAqNSYrLCkBCQoKDgwOGg8PGikcHB8sKiwsKSwpLCksKSwsLCwpLCkpKSkpKSwpLCkpKSwsKSksKSwsLCkpKSkpLCkpKSwsKf/AABEIAMgA/AMBIgACEQEDEQH/xAAcAAABBQEBAQAAAAAAAAAAAAAFAQIDBAYHAAj/xABPEAABAgMFAgkGCgkDAgcBAAABAhEAAyEEEjFBUQVhBhMiMnGBkaHRQlKTscHwBxQjYmNykqPS4RUzQ1OClKLC4hay8XOERFRkg6Sz4yT/xAAaAQADAQEBAQAAAAAAAAAAAAAAAQIDBAUG/8QAKREAAgIBAwMEAQUBAAAAAAAAAAECEQMSITEEQVETIjJhcUKBkbHwBf/aAAwDAQACEQMRAD8A5/bNiJSHSZmGBSHPRhA+fYigkKCwQWIKUuDoReod0aWzIqhvfCLu1bITaLRfSyjMXeuks94u1DTrjOFyOnPUGqMWbOzE3wCQHupauvKgojYiGF5cwHAkIDPuJiTaziWUgEAKRiaFipqXRg57YtBOP1v7oJtxKwpTuyIcFB50z7KPxQn+lBrM+yj8cGAE/R98eN36LvidTNNEQP8A6WGszsR+KFHBUazeyX+KC3J+i74UFP0XfD1MNEfAEncHEIDqVNAcDBBqSwwMQWjYaQHCpnWgVo7A4QZ2lduBuLe+jCh5w7YrBFOs/wB0JyY1ji+xnZNnCiwvuz1CBT7UJOkhJrf6kpP90FbZaLk+YTLF+6lxeLVCGamjQPtlpC0g3GJCvKwYdFaRqcd/gt2TY6VIvEzCCAaJFAQ9cYuI4MpIcGY3SiEsCfk0/wDTT6jBmQlN0UT1oJ74y1M7PTjXAIPBUar7UQ08Fk6r7UQeIGifRKiK0T0IDquJGplkeswamLREz69iywq6VLvMCwKcyQKs2UVrdsxKMOMO50YVq7boI2kgzllLMZaDQXQeUqre2JpYLm6ATcXjSnFzX7ng1O6DRHQ3RlVLSGouvzk5fwxMiWm8AQocoJ5ycXbzYmISUp+TGea9frQs4gzEskD5UYPXtJjQ5VLf+C8nZMpg/GE4OFIx6GJEWhwclan0g/BCIT6/aYM3ffijGSkzsljiuwCtOx5MtLkE1ApMcuSw8gQyZseUzgKx8+umEX9tp+TT/wBSX5BT5WsRAY9P9wgcmEYRfYzk2yKS7pZg7OrChHcXiJMpw4GvlHKNJtgkKVeSl7iNT+zQ2BGTe9YFrXyKBHlYPoMOUY1Rxtkuzdmy1oBIqQ9VkZkUi7L2LJUHYDcZin9UR7JT8mj6v9xgvY71wNe6gn2xnqdnXoVXQN/Qcn5vpFeAivKsEov8mnE1K5mRIo3RGgdX0nYiA0gVP1l40PPMDkwUI3wCLVspuUlIu4eUa1pjoIHrQxIYUO/xjT2qWviXFRfwZ63VVwaBK77nkD7A/DFxexzZFTdGouKS10kK8klI3by+UO2rPtSbRPSVoWpK1JKjLxF5VaDEtCJAYO3uIm25Llm0zgkpCOMN0XrrC8ul13TRqMOiJxl9RygFtK0TFSXXdYlBDIu4qr3mCRRnVidM3Gb+yBe1EDial1MnO9W9jupnBQDHpHrEGTsV0/6gukKb9r91DmX9L91ECJaWwR6NUPCE/R+jV4xBsSMv6X7mE5Wk37qGFCfo/RqhtxOkv7CoYiHaiVcXW/zkY8W36xOlYpGWQM6mlBjXf05Rb2ilPFlrmKMEqB56c4rpTj9b2wmVEC7RnTkzVhRQtQSguZaa3hLLGmQV3RWM5RRygkOFYISGYZFqEwfMsC0HlDi+LR+0DXrkt/KfnXoGbeFeSoFFXAWDkG5LuatlG68nA2+P9yXdmIeSg15gfDBunpg1ZJKlBIAWSaC6U1JLMBjjAbZSPkkfUHtgzYlXQlQICgxBCFXgQXBCgRWMO53/AKSnwit6bLMMoqJmpTeUlJBuluapWF4OHAdox9rtKZyVFK+UcRMUArHJRoRBe38FFBZmomlXOUoTErJL1IvZu5ckiBdg4KTJ81MuUHvAmtGbU78ItUu5xyU3yWeDGzlstRPIYBgUmr87HAYPg5g78WUSQlZSq4suyTQImFmqKsR1w7afAu3yJHHLlJRKQEpSoLQCoAskXAXJPQzOcHMQ7PtAmJvLDC5MBB84ImN/W3QRugnHiRrjl7XEz6584JHX+zRqPmws1azMSFElpqW5IGZD0AfAQ4oVcHLGKv2id2+PWizKTNBOBmpar0vGm7KkWYLlfsHOLAGdT5yDnoKwVDaj0qoFhFB0+0wYBOp9EYwR3yBe2gOLSx/aS/2hV5YyMIZQAca+dV30u+2Jdufq04/rJeKLvljOGEY9P9whsUeWDrfLnJUQJkxTJSQcalKC2bs5HVFGaqdcJUpbEF3pqB207Yv7XkovqulKRdQGqK3Zb5ec/bvgfNSLgJUlTA4Oc8qRqjhldf7yENjoeUirG7qRmdAYKWeYkJDlA+sog9kDNj/q5f1R6zBixE3A1/qCPbGXc7v0oYZiNZf2jAyzgEHDnLYupuec04wcKlfSfdwEs4cfxzP95hsS5IbfKHFlQUy7zNfbksqtTq0C12ZbllFvrj8UFtqpSZBBpy3vXSRzVUf2QFnITePKzPk7+mLhwcuX5M10pYJAZYfNSCAKa3RBLaTTZ8yaFgCYSbpanKJZ88YeEtgE+hV4w69uT6JcQnXBvOCnyAtq2BXEFKLqiwDAgYKCnxrgzb48VUe7MqQOYpncfN13wc/hT6FfjEapQJqhPoFeMDd8hGCh8R6ZamHP+0mFuq+k+0iGcWPNT6BXjCiWPNT6BfjCLH3FfSfalwnFq+k+0iG3B5qfQLheLT5qfQLgEVdqBXFKpMpdOKTgpOQr2RTvMebMDnOWsB31ue2CxkJPkp9BMjxkaJR/LzPGAd0VLZscLmFV9DFCEsW8lCEvjqjvgbb+DZa8hSCQ/JBAdwBQktB5U5KUFajLSjAKTLSSVeaE3yX6UtXERS2PtqXPdJCETQ/IMq8VAZpYh1NilujQaamc7hAE2GeJctIWJgKQxZBIo+d09oMG7CCZaSymIfEJx3Goi3dpzU1/9Osf3QhQfNHovFUQbqyNSHoQWOsz84m4ObGSmeVqmJkyUsXUSqtXSlnJOBrrERlHT7sD2xitvWpRtC+WpNwhISHTQYmlOd6xGuLH6kqZjnnojZutv8M1WicAVfJo5KBhR2cjAKLdzZRUOz0uqZLoVJUFJyJUhSLwGSmOWLdcYqyziqYK1vF+oADDpMbiwzCEV0ePoY4sc4aGtjwZZJwlqvczq+DAIA4+XR8lZt4RFtDZCkkKSpMwXwogYhjkDjj3RpbPaFKdrxZg4SljQYEmsTMr5/ZL8Y+dncZOJ70IRlFSX0Z0WgEpTdmC8Q14BsXxbpzg5e3p9MvwiTilPgvsl+MeKVaL+6jI3tsFbdV8k4YstBpMUo0WPJOMVjaw/MWHOJYDHFr26Dqkqzv/AHcJytV/dwBuCtoWeXNWVcchLpSnM81KA+HzO+KUzZEsIZM5BUHZ3GOpYxojf1X2yoaQrVfbL8IpSZn6UTNWJ0ISkoUSgM6VIbH64PdBeyEXEuEgkOyiXGgIEW1A5lf25cNJOp+2iEXvwRG7ojsUYC2dSgCOKUeWuoLDnk0qC0HVTN/3iPCIyd/3qYYFEyhMlXFhaHVeYJKjgRjhmTFVexJRL3ptfmHwgsZnzvvvyht/5w9N+UCdEuKfKDIknL/7F+EJxatPvV+EU02eb+8PoD+KFTZ5w8un/QV+OJKLYQdPvZnhHuJVoPSzPCKvxab+8PoD+OE+KzPPV1Sf8jABc4hXm/ezPwwvEnzR6WZ+GKnxZfnr9CPGPCxr/eL9EjxgAtGSdE+mmfhg1wW4Pi1rWhRu3ZZUCmYtQBBAF5wKVjNKsK/Pmejl+MW9k8J0WO+lU5N9V0KCgxIfm3UuN5JwpjhFRVszyS0xLc7Zq5UyXKmIIVOvJQ0yaSFJReSQaOCrk4HHUQknYUwJ4yY0sOyRMnLluoPQKJr9k+F5NvmWmYJ99FoMpJVKEnlMq6QlNxn5J5RLYXt0dIOwLPa5EozJYLoCgQSLpWlL3SDuHZF6TD1G+ThtssK+MvzVIWs4XFBSUjRPjjA3aexxMqCyxnr0+MdS4S/B5MlMqzJTMRQELUEKDnF7pCh2HQGOe7VtUyRMVLXZ03k0Pyo3HQYgg9BEZtNM6ozjJUUtmcI2Jl2nnjCYoqAOAZTf7u3WDywxa6j7a/CMvbraJoZVnR0iaAe2LWxhMUkoSFCWnDloWUk5JJFBuLjdnD5ErX4Dy6AkplsK85eHZHOLTbeMUpT85ZVdyD4V7uqDnCqcZSBLK5l5YqFGW13+EPU+2AmztlrmpBS7AsScA7nrfxjt6aLW/k4+qmnt4LGwEFU1SgA3SUhycHwH8VI2Fomsi6MVhgCz0qR0sIoWdMuSgAHk472OZ9/ZFyyIE5AcApOCgWIIwUMwY9vEtKo8bI9TsuolBhWXgMQXw+tDDJT9H9n/AChitkKc8qZ1TG7Bdp0Q39Eq86Z6X/GPmcnzf5Z9Jj+C/BLxKdZf2P8AKEMhOsv7H+UQnZ/zl+nPhDf0ePOV/MK8IzNCfiU6y/R/5QvFJ1l+j/OK3xAecf5hfhHhs4HBRP8A3EzwgAsXEay/sDxjxlo86X6P84r/AKPGp/mJseNhRr/8ibABNdR5yeqXCEI1Ho4rqsSNR1z5vjEarHL1R6eZ4wwLRUjzh9iEvpyV/QPCKnxOX9H6WYfbCfEZX0f25n4oBFozfnH7Kfww0zvnq+yn8MU1WaQM5PpFfiilabLJJouSKZTFfigCw5abVQFN5JOkwnJw4ckYQBHCSayjyqAHnqwJDNTe8FEig6fGBap6nU8tHMl+pLd3qhY9+TPqJPHVfYn+ppt0HlVf9ovLHKDGz9qEoBVeUSAqswhnGAqHqDGdtFoJlDkJDhYzp0V9cEdm/q0fUT7Yc9lsHTyc27ZopE9KgDyQ/nTVA9jRMJidZfplRBsu9xaWvtu4tu+sXgV/S9kmJNnyVlTU6y+qYo+ysDLNZkAiZNlq4rjlcaugvhqSwcSm7ylH5wGsXtr7QVLQzrvr5KQrimc0qAHYPBrYPB1Nnnpsk0XpdplJtKL/AO+SCFgHUoF7qjfHwced7oL8JeE1ltVgQLIhJKlhIUEBKk3EGYUoIwN1ABunBRGcb7gfOCrFZyMOLS3VTrwxzjnPDHZsnirNKvCU5nrSA9VokkpHWadcbngJaL2zbOo5JI+ytSfZFGBpFpcdh7C8ZLhn8Hku3JKkrVJntRaSWLAsFpBqK4itBizRqZa4lBgGnR8+7X+DK1ySyp6w5ZITxikkBN43puCVFlM+O4YTWPYi1sgCWClIJMwMwwdSiY7xNCWJUzNUnBhqYwO2JNlExc6zJmWiY3KRICloFbx5SRcBerFWOAeIce6No5WlTOUz+AC5tumSix4sBSgFh1veojItdYgHorQR2m1Is4ZITdSCA2IckgEEF8TUZgYOIUbYtVkUqdKlLI55M5N4BANGUzsymPKckxmdtLWo8YVhfGcoqAYAkuQ2TGOyHUyV2jkniTqmHZOzlzGJUDKxQkjnJNeUUq18lzvg5YbClBvBN1Wd00PSMD1iJNg8GbRKsUufMS8qZygQxuXubeGISrXByNYnnkIKTkSEnrwOgrR940j2OnnGcNX8nnZoyUqM9wsUuWoTEhN1QYkoBZQ1O8eqAq7coFLiUQVBPMSDgknuUI2kyeialSCFJ53OSzFKXcFiCahmfGrRkNr2eYlaQokp4wNQAYCobWvuI8vrsCjLWuH/AGej0ueTioN7r+jQSrTdSAAhhTAvi2jZxdT7/JmBl3Hp/uEEkAN5PpVeEeRHc9mSoht9oMuWVAAkNjLYVUBj1xBPtN5NQk1wu72x64XbIHEr5vk4TVHBSTgcYrLGPT7RBJ0EFYCtCpiVMboCkqWn5OXzQpSRlqgxELTMIopNL37OX5Kb3m7jBK2pnXktMUQZai18Bjxk1hzsWu13jSKSROum8su6sZo8wt5WsbJI4pOXl9wjsO2quBTso3g4QmoCtAQIM2W0rWC5VQkckJ9sZ7Yn6pPSr1wSkWpIBHIJcmujmvRGX6jsXwTLtqtBQKlYO/ioBWXhGpSlAqKReOSSW7oobStfG3yyAEswD1qzjwgRKPKjTTsYepUgtb7TMUCpBKQAXoA/KCRSteV3boBzJiiakwR2jaaMCwYgM2qT1QNbfDgtjHM/ezopQMRrqqlTqG74HzJE2vLJ5KW5aMaPn0wQIG53ryQM2xf2QANjlOahrgpdXi6ajk4eMZYjbq+37j7TLncVVfnv8ol2bPlVi5stLypet0ZqGZ03wGttmliUCCHBX5KtE0w9cGtlMZUvDmhuSDnvMVl4J6b5MN7Obixzet37osqKWdpdNyjEeyb3Fhgv+EobvLxcuL0m9svxiFwdD5MovZc+1WhKUS7ql0QBQADeM83jZTNrTbImSi3ibfkKvyVqZYJTySnjAL10pLGihhhFRO3zZpjpQtcxKTNCVVcJCgwKXxJD44CLSeGCbXJUtckoN+suYyqgDlVGFdAcY6YvY4MvyIrbwns821WNckqWmQmauZLm1IvAulIYIZnDgsxGkLsf4SVfFkyUslKZkxcxb5LnrmMDgByu6M9tXZ6paZiwAliSEyzcDKZyQXZXIS91hiM4qWXZzKQXvEJreLucyCosOiM5TSLhhlJbHcpXwhSygKkyp0+8wBSi4gqbATJl1KjuTeMTS7TtO0eRKsiDqeMmdpASk/wKjI8BNtpSOVz00CjUhGidBq0dRsVpC0gjCNE7RiBpPA9CiFWharQoV+UJWH+ofkx/ChMHUWZIDAUGAct2YQ4qrDiYYjlPC+wqUZyAkqKJkx0APelzOULozIBQWzuqGMctncF0LtCJaAQJs1CKEpYKcrBQcCEgli2IjuHCyUU21JymSh2y1EH+laeyON8PdqTLPbkTAxKSpQHSLv8AtMU47ahp9j6HRY0iSJV0XLhS2V1rrdDHujisuYVAEYEAv0h4o8FvhPtSpwE+eooNAwSyQaOlDNTTpi1Y5SpY4pRdUs3XcG8k1SsHMFPeDHof811Jxfc4+sXtTXYbMDTEjIhQ62iXg9s2yT7UiVbUkhJZCgoorleIqUv2dsMtQ5SdQXintmSzLTRST79NfXHrZscZQcXwefjm4zTR2+z8CbEiossp9Sm+e1Tl4JHYdnIYyJTacWjwgJ8G+1LRPsSVWiWUMbqCSCVoAYKI8mritaRqY+YkqdHtqTe7Mdwj+DKz2mUpMsmQojFPKTiDVB6PJIjm3CDgjPspaZLdzyVoSFJUHHlNeBbIt2R3qEIeIlFM2hmlD7PlC3ol3wLxSoIWlQKJjuVzC7NQModhihxcsBuMeqvIX5hGmWMd04e7GTagpCkjjpb3VUBYinKYm6Qx3dRjiFtlhN5Cpa0LSpSSCoFjcOPIHvnAhN3uWNkzgmzgl2dWW/eDApVvU5IcODpnHpdraSlHS/WYrJOePTCjHds1nP2pLwPEwMMXfUdUMsksqVR97Yt2GFKaPStAGiu+MUzJOnuJPXiPfEY9kQE74erPo9sMMNGcuTpA9v8AcIFGYkqLoV+rGC01Dp1RjB1OzJ74pZ8Low6eM72i1+jx+4Q7NiMKUxwoI5oe07s8Xkqvsx1tSky+aoVVitJYsnEXA8ENkqHFS6+T/dByfshCklJlIAOhAIcYjfFFOxZstN2XMTdDsC3YS4fpaKn7lsTgg8btlvZqRxYe71y1K7wYuhI0T6BcQ2KzFCAFK5WbTLoc6CJ2+cfTHwiEbPcr27ZyZqLp5JdwpEmYlQOoLxDYtlmUm6lZulrzyVklnwJwBdy2LCLt75336oULHnD06oqyHBPkjtMwjliinJfiyguxL3tYEXSWYOWBbvPdBS1KDYgl8pqlZHIwLBa6XwunAKzHkmh64ymdGPhl2zTlSy7XctBUNSsdZ+D7apXIAJqlx1Rx0ruDkqJCikEFAAZ9byqxueAG1eLMxBzS46QR490b4pXscHUY9LvydUQt6xOPZAzZs10gZwVwjY5gTt3gtJtd3jgrkPdKVFLOz+oRwn4Y+CS7NNCnWuSoC4tZvFwKoKmFRU1q3RH0WVRyX4d55MiQP2d6Ze+vc5L9V7vguhxVujg9knFKg2Iw8I6VsOzm1JkmTMTLWSmSq+6gComhDuA4S3SYwux9ncbfBwYEfWGnUT3QS4OW64vlLUFI8h0pCiMqqALGrnSgi4TcXa2JlFPZnbbJ8E4oZ9pWrVMtIl/1VPdB+wfB7YpRvCQFq1WpSz3lu6CeyNo8dIlTWbjJaFscryQW74voXDlknP5NsmMIx4Q5AAFAw0whFLrDZkxoinzMDEFkt/1wgXDJa+UREtyAAJwn2aFBM0CqeSrek+CvWY498J3BVSQLSgVBuTGGIZkLbVuSTvGkd12kscUt8LivVGV2lY0zZSpaw6ZiLp6wxPVQjekRm9nZS3R8xoHJENJi7tawqkzpkpXOQtSToSCz9ePXFNKfdotFDVKpERiQxGRAIaRj0e0RGXiZoa0Mlo6uJQ81PoFwvFjzR6BUPAJ870ghbh3+l8BHKekRGUNPuFQ5Kdx9EfCHkHXtmmEAPvOMAC11I/8Aa/Iwlfn+jHtEO4wap/mDCCYM7n8wrwgA8El6cZ1Il+0Q8IXrN7JURcanIy/5hXhDkzE+dK9Oo+yARFbUKYPfZ/KuNgdKwJKHSM+SMOqCs8BTBAQpT+QoqOeTVi5ZNhC6mtovXQCBZZpYtUO+sRNWaRmo8gFcskYHEZEZjNoI2K0lCgag9mEEk7AJ/wDMH/s5/jFXaWyVywFhE+6MVTJC5QD0FVO7k7ovFtIw6mSnHY6dwYt5XIQomrV9UaOXPcRy3gbtsEKlqVdLFuqN/sZalSwo9cdNnnhclg8cH+GnhAqYZUhmCSpZ3kgN3euO6SS4LlhnHzN8JNpK7afnAKH8a1NAy4OmRcHbM9nJGJWQ/YH6sYu7OswE/jMQHcEqSCoAM5SQc0566xcRs0cWmWkiWzVozjEqoXrXB4t7NsBQFKnzCvAXApSWfPkBNWw0idVBR0D4PeEYKfi6jgCqWagXRUoY5ip7cGjbotgjk+yLdLkNxEpKEqcEhyp8S6y531MHJe2yAeMWAxNAdNcvXD1Co2lr2kE1JjMbe+Eiy2cJSpfLWWuCpA846CMdws+EQS0FKHUpqdeZ0EcftdpXMUVqLqJcn2QrBI+uNjbQTOF9Joa0wgiuZHJvgq4WouBC1XXAAfBxiHyyjpy5+eUUuBMGcMdp8TY5i9bqR/EtIP8AS8D9n2xM2WCDVnHr9sM+EeePiLedMQBva8fZGL2BtFUveig6MCx684xyOmaQVoxHwoWS7tCYcAtKF9bXT3pjHlvd46/w34Oy7YpM4FQN0JvJIOZNUFgccQsHcYxVs+D20JAKVS1J1JWg9YUn1ExpCaaBqjJGEuweVwZWnApLYqd0jcKFz09kUbRs1QLHHFiXU2t0c0dMWRZQlyiosInRKRmpq+aTEBLOH7DDD71gKtHaJWxFks1nBy5Jb1vCL2LMAcGzOzgXFd5vOBvY0yjZ/wClkfvFfZTDhwXlZzF/0j2RwapeDfWzDStjzW5XxdKtEoJzyJUMq1iU7IVyeXJrj8n/APrhnG2HBmzjEqPSpvUBDzsSzDIfbP4oNUg1swx2ctnvyQcP1b94m+/UYYuwTA/ysqgcNKIqMuec6P1tG5XsOyZt6RX4ogmcH7H52v7T84eqQtcjBTreJUszJoWEgiqbmZYUqX6ovyLQFUSkKLYCdJemZBWGxjUWrg3YZiChZSUUcGaWoXHlat2Qn+nLI1FgDdNBHe4i/VfhEe7yZX4nx3PlJdBIBVPloFdBxpejB98Rieo2j4veZQl3x/8A2fJhL3boWCQ/zY0yuCdj/e114xL9WUJJ4I2ILvcYkqZr18AtQtQgN1Q/V+haW+4MsNnu0mrkrJchRthDYBsDq/UYIpkWchj8WIOI+NlQ6GuxcRsSQkgpnlLPQTRuyJ3CLEuRLH/iSX1VKP8AbGbk2+CkjCbQ2ULPNBlzJa0LJohfGFIDMFKYPj3GOv7JmfJoYuLo9Wsc+4Xy0mWlSZwmFC2IdFARiwY5AdcbTZEm7KQx8kR0437TKXIzhzttNlskxdXmJKAEgkupJBLDAAVfo1j5+s8ldrtJnlBCb15gCQAEji0jUBN09A3x3DhdOK1pRfYJSHF5IckvUPWgTjGXs2yJctN1DIS73QUgOzdrAdQERKT7FRiZsy1+aqnzT4Q1Kvdo1YsVX4zH5w9fvhEgs6aurLJQbtjFufgqjOWexzFYBhqohPrr3QQk7MTitSjqAG/qc06tIsmRTny+z1V9sUlhZ8nDBzLPtiHOa7CbozHC3YCBMdD3FVriDmPaIAJ2axAEbvaUuYqWQpDNXFGW4GtHwgAiSHjpxe6O5m5E+zNhTkoSpABvVLlqYN7eqOq8EOEQmJTJmlpieTXyk4AiMTYLSopSEpSwZJJUBhmzvDLcmeVS1IMpNxVflCCx0dOIIfGIjOSlTWxXJ1ThZsPjbGtKBeUgiYkZm7iBvKSe6OebC2hLlzLqgLiwxfIhmPYAes6RueB3Cjj0XFH5RGIcVHnDd0QN4W8BXvzpJATz1JzBFSqWe+72aRpkVq0EXT3JLZsxKkG4Sl803T2pIII6j7Yzk7YqEkmij9SWnvAfsaE2Rt5cpkKIOladRrBKdtdK8Uv03Y51OtjZxszFssSlZ4aEA/by/hIPRGf2nwdnrolrpqwUQ/Tmo7y/TG4mW5D4er2RBOtOhbdQd5IEarKZOBzRfA20vzRpzx4wv+iZ+aUD+P8AKNxNRMJ56RudL/7qww2ed5w7UeMS80zPSGCgPh3nvEeUgYFIMVUgu949YG9smhVpUfKLdIGeVKZe5jks2smMlI8kaNXohq5IxuiIUyvnHu8I8pROCmbQ+ukGoVk3Fp8wNvh6UIPkJruHvnFRAX5wJ6/X0MYkUkvVYbR/a+sLUFllMpPmI7PXSFZPmDsEVQn53q8PdoiXa2zUep8OiFYWXriX5qewPr1/8w4tjdT0sPX1xTTPBwV2nLobRocJj4EU3wWx2Wrw80dghb4ryR2RTQp6Ejq/M4QsxRH5kQWwsktiQpCgwdsW0/4jpNis/wAkkDd6hHLeUo3eU55OTOaVOjmOp2NV2zF3eWlR6boJB62Bjt6ZumZy3MNta1hc5ZYHlFidByR3CKd8PzQ8U5k8pAJD4NXUaRH8YL1Sa7njkk22XYQUsZgdghDNG6KKp4fyssjrvMI4DOFE6Pr1mJsLL5n+7QgngijHoislAwDmm8CmXqhi0dJ6/wA4Astqn5e/u0Z23WEJVuNR0aQXSN3f/wA4A+uHcRLvI40Oh2VdNQFcm8OgsWjfp56Z/kiStA7ZNpKSU5HDpFNMw0FDOOg9/wCGDvDHgshCJdolhIBZKwGAKslgYMWqOjUxmlSEjMsz788vCK6lLVa7hG6Ldkt5lTUTks8s1ZqpwI7DG+/TybRIWlP7tTdlOogiOZlAwKi1MD+Txt+CFmCrCoPVCplc2Z274rBPZxGzIGUNAeqI5lkfAqT1uPXHhaE0F7H63eBhCCYMCovq56Y59RSlQiLExxJ7osJS3k949cQcc3ljsw6Q7whVvx6fGFYXZIT83vHqh1Dl3xFR3FW/4aPXdx/q8YALq0vl7+5hmGTf8xXTJmg85+lIr49cTGUrF8sG0p1Z1jMmxRLemDwyZZ2wxPb74RH8WJNSodBz/KsOOztVqYYh/bDsLHmy09Y9x7tEarI+YbTtGHvhD1WNnZajRsSfyiSWjp99KQAQosYB/LqhVWdIy3PiIsplMXo/f2e7Q7i368vfqgGU7ovEPQe/Q8MuJwB6a+vui4mWHDs3uIRUkGlMSMNQzwAV0ZF26MPekK5bGlM+6LSZAwDDqGvTvhq05MMixOYw7/VABTtszi5ZWaBBT/vAA7SI2SNuqs0kz1JUpHyYD6qqSToAFYxlwb/IYOrk9vJduk90a7hbyLPISB5XVRI8Y6sTqDfgO5DtHYCbSj4xZlBJXUy3BCjjyTkc2zyjJztnFCiFOkjFJcHrES7L2lNsky/JKbqqrlE8hTsaearNxG6kbUslvRygnjGIIwWjUOziHpjkVrZiOfGSC3KbqiQIHnCm6NBtuxSglOQSWZJTobpwYvyhXTrjO2lCXdEwlPUFBhgd4L+uMZY3Eoc1MRqcWZzCckDEY0wzis5FQo7+nXqaPJoALyuo0ffSIoCcrTQFQr4VrlEsiVeWkXgQpSQ1KuQ1M4HGUMn3UL+rdjBbgrY+MtKMGQSs5YYf1N2xcI3JA+DbcM5QTZEpFHWhIo9ACpm05IjBGSAca4VOB7e6Nj8J035CSlyHWTizslv7o55xYLgq7SPX0t3xrnVyFFbF8J0x6D3Rr+ABdE6WrAsS1KFN0+qMEEpDG90Vw3PTf3QY4P8ACJNmmst7kwBN4coAjVhn7YWLaQ2iLbOzOJnLlu9ws7YgsQccWIeByJD+V4N2+9Y222Zkq1G8Ui6UHEG8VNR1MGNDTJuqMLNmSVLUEDmgUNa4Plp0B9KAnjrdCSseqzY1ODihhsyykh3URhn4Q2XKD8ksA+Sd7RKiQQ9WAzz9b4RFFaSEWItrhiQ8e+KK39v5iGzLOvIqbpSMevGI7kweUrrV/lBQaUHU2hKWKsNM69PvWKp2mMDkab9HOIaEUmaQ15O8kuG3DFt0MVJn1umV1gnSmWGmsTpESm3F2dOIyOBb2e2J02hROVMccQ+FIGJFpfGXQMbqCBg5cvrnCpsVrPlS3dwS4ywxqIegdBQTG5xLipGIwG6sMFsTdONA+GD09xAldmtQYuirDlUq/Th+UV1We3Xv2SgdCQxzIG58INAUFp1sdTBycAAPUd/REiZygxYl61rR/ftgTaJ9rS5EtwKABTnMORnQwOnWq3AuzODhQUyPvpDUApGrkWi8QWVjmQK7hEikgk5uGBplh01jLfG7czgIciuNGejdR9xEK59uIKnSfNCQkjGhJd+t84fphsbK6GLHvDYd3REc4ZVJppnri2lYwyZlsJ/XMBShAcGrhqZ9MEJFltBmJE+ffTQql1uq+YopI1YjfjFLH9oLXg6BwY2XMUoTii9LQohgcsDTAkVi/wDCDbkKRJCWVU0dsRg/sibZ3DVKUJC0oASAAEG6wFGSkFmyaMNtjY6J8xr0xVTdcli5PKIBABwMavTGOkVbleZaQ3MAbfnSu7DvMQiekqZRQCzVNWGgJD6dkEpewJSaBCGbNJJPSSaGuMeOxEBjcBbCiXelcNct8c+yKoA2+QJgKRPYOHuqyq2PWWeLOzbOZKLvGFb8pyRqzdAaDpsIeiEEpdiQM8SzaiGqlIBYpRuF1LnOg63694huQ6KUgHEkl9/fDRNGRW40UMXwJYZRemKQmgAT0J8DEQTJe9ySHDm7XJz7+2J2ChtmUFKSkgoSotePKAGt2jmu6Og7Ek2SzylrlPMmXSpTj5QsCWQksMsBjqYw8myIBK0pw3nDowzy3dEW0TlFnXQF01w6+yNYTURNWN4S8KPjyJSwi6lIUQDQguxB6kP29YCVY3LEB6vUa6DHoMG+JScEpDUwqzmhelN2EQzbPo74HA5s2FPy3xEpanYVQPGz3L3majdDOYs/oxAGvRkfesekyzda6GA0BZJcMBmSIklJUkGiXOPJbR89OmJArp2QkHFQ3hRBwataHfEdm2HLlqdLuaXlKUTqA5NK9sEUrwDEtmWYsejo6o8uYS5uuPEPUHL2AQ7YFfiHDMDvfAf81hFyB3uMMavluicFhRKQ++oxw9UeTJIBdgatV6V7BhABV+KI3uPHd2NCmxpzvd3hCmcsU3DAP2+G6FlTSRygp/m4HfjmXMIReE6jNXKnt6oYlHKdzvw369cej0IQgSCxro76RIMm373fX89I9HoYyFUkFgodqiMtdfGJnwY7sX0DR6PQgPTZoUTg/T0h+yHXQcgC7Z6N2Vbrj0egAiVJcuwY9ODae+cLMkIZroNMSMGvYa4wsehMCKdsgFILM4UzjJ8QTjl2CGGwBroN3EuQ9W7x6nMej0N7ARmxFLC95tCkbqjcfa0W5E0JGYDUrg4wbN/bCx6BhYill+dQYNjXQ9Hjuh3HjJk+AY9rx6PQgsT4xdLO/VXB+h/CGTJYJwA9XJyHb3x6PQANk2cOzjBi1aszO/u8PRLGCSWOrUwB7G7o9HoAHiWBVze17cKwgQxI7xUO3j6o9HoYCzJRfp8e6POHqca10wr1OeqEj0AESgne9cicmrvrvzhky0JZmrhUEYAZa0j0egEeFpoLoPvh4QxVpDVN2ufd3NHo9DESJnpYClc6+r3xhgmfljnl26wsegGNmOGJJDE85gGoa0OcQpnLNQpAD4KLHTCPR6GB/9k="/>
          <p:cNvSpPr>
            <a:spLocks noChangeAspect="1" noChangeArrowheads="1"/>
          </p:cNvSpPr>
          <p:nvPr/>
        </p:nvSpPr>
        <p:spPr bwMode="auto">
          <a:xfrm>
            <a:off x="63500" y="-928688"/>
            <a:ext cx="2400300" cy="1905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56" name="AutoShape 8" descr="data:image/jpeg;base64,/9j/4AAQSkZJRgABAQAAAQABAAD/2wCEAAkGBhQSERUUExQWFRQUFxkXGRcXGBcYGhwYGBYXGBwYGBcfHCYeGhojGRcYIC8gIycpLCwsGB4xNTAqNSYrLCkBCQoKDgwOGg8PGikcHB8sKiwsKSwpLCksKSwsLCwpLCkpKSkpKSwpLCkpKSwsKSksKSwsLCkpKSkpLCkpKSwsKf/AABEIAMgA/AMBIgACEQEDEQH/xAAcAAABBQEBAQAAAAAAAAAAAAAFAQIDBAYHAAj/xABPEAABAgMFAgkGCgkDAgcBAAABAhEAAyEEEjFBUQVhBhMiMnGBkaHRQlKTscHwBxQjYmNykqPS4RUzQ1OClKLC4hay8XOERFRkg6Sz4yT/xAAaAQADAQEBAQAAAAAAAAAAAAAAAQIDBAUG/8QAKREAAgIBAwMEAQUBAAAAAAAAAAECEQMSITEEQVETIjJhcUKBkbHwBf/aAAwDAQACEQMRAD8A5/bNiJSHSZmGBSHPRhA+fYigkKCwQWIKUuDoReod0aWzIqhvfCLu1bITaLRfSyjMXeuks94u1DTrjOFyOnPUGqMWbOzE3wCQHupauvKgojYiGF5cwHAkIDPuJiTaziWUgEAKRiaFipqXRg57YtBOP1v7oJtxKwpTuyIcFB50z7KPxQn+lBrM+yj8cGAE/R98eN36LvidTNNEQP8A6WGszsR+KFHBUazeyX+KC3J+i74UFP0XfD1MNEfAEncHEIDqVNAcDBBqSwwMQWjYaQHCpnWgVo7A4QZ2lduBuLe+jCh5w7YrBFOs/wB0JyY1ji+xnZNnCiwvuz1CBT7UJOkhJrf6kpP90FbZaLk+YTLF+6lxeLVCGamjQPtlpC0g3GJCvKwYdFaRqcd/gt2TY6VIvEzCCAaJFAQ9cYuI4MpIcGY3SiEsCfk0/wDTT6jBmQlN0UT1oJ74y1M7PTjXAIPBUar7UQ08Fk6r7UQeIGifRKiK0T0IDquJGplkeswamLREz69iywq6VLvMCwKcyQKs2UVrdsxKMOMO50YVq7boI2kgzllLMZaDQXQeUqre2JpYLm6ATcXjSnFzX7ng1O6DRHQ3RlVLSGouvzk5fwxMiWm8AQocoJ5ycXbzYmISUp+TGea9frQs4gzEskD5UYPXtJjQ5VLf+C8nZMpg/GE4OFIx6GJEWhwclan0g/BCIT6/aYM3ffijGSkzsljiuwCtOx5MtLkE1ApMcuSw8gQyZseUzgKx8+umEX9tp+TT/wBSX5BT5WsRAY9P9wgcmEYRfYzk2yKS7pZg7OrChHcXiJMpw4GvlHKNJtgkKVeSl7iNT+zQ2BGTe9YFrXyKBHlYPoMOUY1Rxtkuzdmy1oBIqQ9VkZkUi7L2LJUHYDcZin9UR7JT8mj6v9xgvY71wNe6gn2xnqdnXoVXQN/Qcn5vpFeAivKsEov8mnE1K5mRIo3RGgdX0nYiA0gVP1l40PPMDkwUI3wCLVspuUlIu4eUa1pjoIHrQxIYUO/xjT2qWviXFRfwZ63VVwaBK77nkD7A/DFxexzZFTdGouKS10kK8klI3by+UO2rPtSbRPSVoWpK1JKjLxF5VaDEtCJAYO3uIm25Llm0zgkpCOMN0XrrC8ul13TRqMOiJxl9RygFtK0TFSXXdYlBDIu4qr3mCRRnVidM3Gb+yBe1EDial1MnO9W9jupnBQDHpHrEGTsV0/6gukKb9r91DmX9L91ECJaWwR6NUPCE/R+jV4xBsSMv6X7mE5Wk37qGFCfo/RqhtxOkv7CoYiHaiVcXW/zkY8W36xOlYpGWQM6mlBjXf05Rb2ilPFlrmKMEqB56c4rpTj9b2wmVEC7RnTkzVhRQtQSguZaa3hLLGmQV3RWM5RRygkOFYISGYZFqEwfMsC0HlDi+LR+0DXrkt/KfnXoGbeFeSoFFXAWDkG5LuatlG68nA2+P9yXdmIeSg15gfDBunpg1ZJKlBIAWSaC6U1JLMBjjAbZSPkkfUHtgzYlXQlQICgxBCFXgQXBCgRWMO53/AKSnwit6bLMMoqJmpTeUlJBuluapWF4OHAdox9rtKZyVFK+UcRMUArHJRoRBe38FFBZmomlXOUoTErJL1IvZu5ckiBdg4KTJ81MuUHvAmtGbU78ItUu5xyU3yWeDGzlstRPIYBgUmr87HAYPg5g78WUSQlZSq4suyTQImFmqKsR1w7afAu3yJHHLlJRKQEpSoLQCoAskXAXJPQzOcHMQ7PtAmJvLDC5MBB84ImN/W3QRugnHiRrjl7XEz6584JHX+zRqPmws1azMSFElpqW5IGZD0AfAQ4oVcHLGKv2id2+PWizKTNBOBmpar0vGm7KkWYLlfsHOLAGdT5yDnoKwVDaj0qoFhFB0+0wYBOp9EYwR3yBe2gOLSx/aS/2hV5YyMIZQAca+dV30u+2Jdufq04/rJeKLvljOGEY9P9whsUeWDrfLnJUQJkxTJSQcalKC2bs5HVFGaqdcJUpbEF3pqB207Yv7XkovqulKRdQGqK3Zb5ec/bvgfNSLgJUlTA4Oc8qRqjhldf7yENjoeUirG7qRmdAYKWeYkJDlA+sog9kDNj/q5f1R6zBixE3A1/qCPbGXc7v0oYZiNZf2jAyzgEHDnLYupuec04wcKlfSfdwEs4cfxzP95hsS5IbfKHFlQUy7zNfbksqtTq0C12ZbllFvrj8UFtqpSZBBpy3vXSRzVUf2QFnITePKzPk7+mLhwcuX5M10pYJAZYfNSCAKa3RBLaTTZ8yaFgCYSbpanKJZ88YeEtgE+hV4w69uT6JcQnXBvOCnyAtq2BXEFKLqiwDAgYKCnxrgzb48VUe7MqQOYpncfN13wc/hT6FfjEapQJqhPoFeMDd8hGCh8R6ZamHP+0mFuq+k+0iGcWPNT6BXjCiWPNT6BfjCLH3FfSfalwnFq+k+0iG3B5qfQLheLT5qfQLgEVdqBXFKpMpdOKTgpOQr2RTvMebMDnOWsB31ue2CxkJPkp9BMjxkaJR/LzPGAd0VLZscLmFV9DFCEsW8lCEvjqjvgbb+DZa8hSCQ/JBAdwBQktB5U5KUFajLSjAKTLSSVeaE3yX6UtXERS2PtqXPdJCETQ/IMq8VAZpYh1NilujQaamc7hAE2GeJctIWJgKQxZBIo+d09oMG7CCZaSymIfEJx3Goi3dpzU1/9Osf3QhQfNHovFUQbqyNSHoQWOsz84m4ObGSmeVqmJkyUsXUSqtXSlnJOBrrERlHT7sD2xitvWpRtC+WpNwhISHTQYmlOd6xGuLH6kqZjnnojZutv8M1WicAVfJo5KBhR2cjAKLdzZRUOz0uqZLoVJUFJyJUhSLwGSmOWLdcYqyziqYK1vF+oADDpMbiwzCEV0ePoY4sc4aGtjwZZJwlqvczq+DAIA4+XR8lZt4RFtDZCkkKSpMwXwogYhjkDjj3RpbPaFKdrxZg4SljQYEmsTMr5/ZL8Y+dncZOJ70IRlFSX0Z0WgEpTdmC8Q14BsXxbpzg5e3p9MvwiTilPgvsl+MeKVaL+6jI3tsFbdV8k4YstBpMUo0WPJOMVjaw/MWHOJYDHFr26Dqkqzv/AHcJytV/dwBuCtoWeXNWVcchLpSnM81KA+HzO+KUzZEsIZM5BUHZ3GOpYxojf1X2yoaQrVfbL8IpSZn6UTNWJ0ISkoUSgM6VIbH64PdBeyEXEuEgkOyiXGgIEW1A5lf25cNJOp+2iEXvwRG7ojsUYC2dSgCOKUeWuoLDnk0qC0HVTN/3iPCIyd/3qYYFEyhMlXFhaHVeYJKjgRjhmTFVexJRL3ptfmHwgsZnzvvvyht/5w9N+UCdEuKfKDIknL/7F+EJxatPvV+EU02eb+8PoD+KFTZ5w8un/QV+OJKLYQdPvZnhHuJVoPSzPCKvxab+8PoD+OE+KzPPV1Sf8jABc4hXm/ezPwwvEnzR6WZ+GKnxZfnr9CPGPCxr/eL9EjxgAtGSdE+mmfhg1wW4Pi1rWhRu3ZZUCmYtQBBAF5wKVjNKsK/Pmejl+MW9k8J0WO+lU5N9V0KCgxIfm3UuN5JwpjhFRVszyS0xLc7Zq5UyXKmIIVOvJQ0yaSFJReSQaOCrk4HHUQknYUwJ4yY0sOyRMnLluoPQKJr9k+F5NvmWmYJ99FoMpJVKEnlMq6QlNxn5J5RLYXt0dIOwLPa5EozJYLoCgQSLpWlL3SDuHZF6TD1G+ThtssK+MvzVIWs4XFBSUjRPjjA3aexxMqCyxnr0+MdS4S/B5MlMqzJTMRQELUEKDnF7pCh2HQGOe7VtUyRMVLXZ03k0Pyo3HQYgg9BEZtNM6ozjJUUtmcI2Jl2nnjCYoqAOAZTf7u3WDywxa6j7a/CMvbraJoZVnR0iaAe2LWxhMUkoSFCWnDloWUk5JJFBuLjdnD5ErX4Dy6AkplsK85eHZHOLTbeMUpT85ZVdyD4V7uqDnCqcZSBLK5l5YqFGW13+EPU+2AmztlrmpBS7AsScA7nrfxjt6aLW/k4+qmnt4LGwEFU1SgA3SUhycHwH8VI2Fomsi6MVhgCz0qR0sIoWdMuSgAHk472OZ9/ZFyyIE5AcApOCgWIIwUMwY9vEtKo8bI9TsuolBhWXgMQXw+tDDJT9H9n/AChitkKc8qZ1TG7Bdp0Q39Eq86Z6X/GPmcnzf5Z9Jj+C/BLxKdZf2P8AKEMhOsv7H+UQnZ/zl+nPhDf0ePOV/MK8IzNCfiU6y/R/5QvFJ1l+j/OK3xAecf5hfhHhs4HBRP8A3EzwgAsXEay/sDxjxlo86X6P84r/AKPGp/mJseNhRr/8ibABNdR5yeqXCEI1Ho4rqsSNR1z5vjEarHL1R6eZ4wwLRUjzh9iEvpyV/QPCKnxOX9H6WYfbCfEZX0f25n4oBFozfnH7Kfww0zvnq+yn8MU1WaQM5PpFfiilabLJJouSKZTFfigCw5abVQFN5JOkwnJw4ckYQBHCSayjyqAHnqwJDNTe8FEig6fGBap6nU8tHMl+pLd3qhY9+TPqJPHVfYn+ppt0HlVf9ovLHKDGz9qEoBVeUSAqswhnGAqHqDGdtFoJlDkJDhYzp0V9cEdm/q0fUT7Yc9lsHTyc27ZopE9KgDyQ/nTVA9jRMJidZfplRBsu9xaWvtu4tu+sXgV/S9kmJNnyVlTU6y+qYo+ysDLNZkAiZNlq4rjlcaugvhqSwcSm7ylH5wGsXtr7QVLQzrvr5KQrimc0qAHYPBrYPB1Nnnpsk0XpdplJtKL/AO+SCFgHUoF7qjfHwced7oL8JeE1ltVgQLIhJKlhIUEBKk3EGYUoIwN1ABunBRGcb7gfOCrFZyMOLS3VTrwxzjnPDHZsnirNKvCU5nrSA9VokkpHWadcbngJaL2zbOo5JI+ytSfZFGBpFpcdh7C8ZLhn8Hku3JKkrVJntRaSWLAsFpBqK4itBizRqZa4lBgGnR8+7X+DK1ySyp6w5ZITxikkBN43puCVFlM+O4YTWPYi1sgCWClIJMwMwwdSiY7xNCWJUzNUnBhqYwO2JNlExc6zJmWiY3KRICloFbx5SRcBerFWOAeIce6No5WlTOUz+AC5tumSix4sBSgFh1veojItdYgHorQR2m1Is4ZITdSCA2IckgEEF8TUZgYOIUbYtVkUqdKlLI55M5N4BANGUzsymPKckxmdtLWo8YVhfGcoqAYAkuQ2TGOyHUyV2jkniTqmHZOzlzGJUDKxQkjnJNeUUq18lzvg5YbClBvBN1Wd00PSMD1iJNg8GbRKsUufMS8qZygQxuXubeGISrXByNYnnkIKTkSEnrwOgrR940j2OnnGcNX8nnZoyUqM9wsUuWoTEhN1QYkoBZQ1O8eqAq7coFLiUQVBPMSDgknuUI2kyeialSCFJ53OSzFKXcFiCahmfGrRkNr2eYlaQokp4wNQAYCobWvuI8vrsCjLWuH/AGej0ueTioN7r+jQSrTdSAAhhTAvi2jZxdT7/JmBl3Hp/uEEkAN5PpVeEeRHc9mSoht9oMuWVAAkNjLYVUBj1xBPtN5NQk1wu72x64XbIHEr5vk4TVHBSTgcYrLGPT7RBJ0EFYCtCpiVMboCkqWn5OXzQpSRlqgxELTMIopNL37OX5Kb3m7jBK2pnXktMUQZai18Bjxk1hzsWu13jSKSROum8su6sZo8wt5WsbJI4pOXl9wjsO2quBTso3g4QmoCtAQIM2W0rWC5VQkckJ9sZ7Yn6pPSr1wSkWpIBHIJcmujmvRGX6jsXwTLtqtBQKlYO/ioBWXhGpSlAqKReOSSW7oobStfG3yyAEswD1qzjwgRKPKjTTsYepUgtb7TMUCpBKQAXoA/KCRSteV3boBzJiiakwR2jaaMCwYgM2qT1QNbfDgtjHM/ezopQMRrqqlTqG74HzJE2vLJ5KW5aMaPn0wQIG53ryQM2xf2QANjlOahrgpdXi6ajk4eMZYjbq+37j7TLncVVfnv8ol2bPlVi5stLypet0ZqGZ03wGttmliUCCHBX5KtE0w9cGtlMZUvDmhuSDnvMVl4J6b5MN7Obixzet37osqKWdpdNyjEeyb3Fhgv+EobvLxcuL0m9svxiFwdD5MovZc+1WhKUS7ql0QBQADeM83jZTNrTbImSi3ibfkKvyVqZYJTySnjAL10pLGihhhFRO3zZpjpQtcxKTNCVVcJCgwKXxJD44CLSeGCbXJUtckoN+suYyqgDlVGFdAcY6YvY4MvyIrbwns821WNckqWmQmauZLm1IvAulIYIZnDgsxGkLsf4SVfFkyUslKZkxcxb5LnrmMDgByu6M9tXZ6paZiwAliSEyzcDKZyQXZXIS91hiM4qWXZzKQXvEJreLucyCosOiM5TSLhhlJbHcpXwhSygKkyp0+8wBSi4gqbATJl1KjuTeMTS7TtO0eRKsiDqeMmdpASk/wKjI8BNtpSOVz00CjUhGidBq0dRsVpC0gjCNE7RiBpPA9CiFWharQoV+UJWH+ofkx/ChMHUWZIDAUGAct2YQ4qrDiYYjlPC+wqUZyAkqKJkx0APelzOULozIBQWzuqGMctncF0LtCJaAQJs1CKEpYKcrBQcCEgli2IjuHCyUU21JymSh2y1EH+laeyON8PdqTLPbkTAxKSpQHSLv8AtMU47ahp9j6HRY0iSJV0XLhS2V1rrdDHujisuYVAEYEAv0h4o8FvhPtSpwE+eooNAwSyQaOlDNTTpi1Y5SpY4pRdUs3XcG8k1SsHMFPeDHof811Jxfc4+sXtTXYbMDTEjIhQ62iXg9s2yT7UiVbUkhJZCgoorleIqUv2dsMtQ5SdQXintmSzLTRST79NfXHrZscZQcXwefjm4zTR2+z8CbEiossp9Sm+e1Tl4JHYdnIYyJTacWjwgJ8G+1LRPsSVWiWUMbqCSCVoAYKI8mritaRqY+YkqdHtqTe7Mdwj+DKz2mUpMsmQojFPKTiDVB6PJIjm3CDgjPspaZLdzyVoSFJUHHlNeBbIt2R3qEIeIlFM2hmlD7PlC3ol3wLxSoIWlQKJjuVzC7NQModhihxcsBuMeqvIX5hGmWMd04e7GTagpCkjjpb3VUBYinKYm6Qx3dRjiFtlhN5Cpa0LSpSSCoFjcOPIHvnAhN3uWNkzgmzgl2dWW/eDApVvU5IcODpnHpdraSlHS/WYrJOePTCjHds1nP2pLwPEwMMXfUdUMsksqVR97Yt2GFKaPStAGiu+MUzJOnuJPXiPfEY9kQE74erPo9sMMNGcuTpA9v8AcIFGYkqLoV+rGC01Dp1RjB1OzJ74pZ8Low6eM72i1+jx+4Q7NiMKUxwoI5oe07s8Xkqvsx1tSky+aoVVitJYsnEXA8ENkqHFS6+T/dByfshCklJlIAOhAIcYjfFFOxZstN2XMTdDsC3YS4fpaKn7lsTgg8btlvZqRxYe71y1K7wYuhI0T6BcQ2KzFCAFK5WbTLoc6CJ2+cfTHwiEbPcr27ZyZqLp5JdwpEmYlQOoLxDYtlmUm6lZulrzyVklnwJwBdy2LCLt75336oULHnD06oqyHBPkjtMwjliinJfiyguxL3tYEXSWYOWBbvPdBS1KDYgl8pqlZHIwLBa6XwunAKzHkmh64ymdGPhl2zTlSy7XctBUNSsdZ+D7apXIAJqlx1Rx0ruDkqJCikEFAAZ9byqxueAG1eLMxBzS46QR490b4pXscHUY9LvydUQt6xOPZAzZs10gZwVwjY5gTt3gtJtd3jgrkPdKVFLOz+oRwn4Y+CS7NNCnWuSoC4tZvFwKoKmFRU1q3RH0WVRyX4d55MiQP2d6Ze+vc5L9V7vguhxVujg9knFKg2Iw8I6VsOzm1JkmTMTLWSmSq+6gComhDuA4S3SYwux9ncbfBwYEfWGnUT3QS4OW64vlLUFI8h0pCiMqqALGrnSgi4TcXa2JlFPZnbbJ8E4oZ9pWrVMtIl/1VPdB+wfB7YpRvCQFq1WpSz3lu6CeyNo8dIlTWbjJaFscryQW74voXDlknP5NsmMIx4Q5AAFAw0whFLrDZkxoinzMDEFkt/1wgXDJa+UREtyAAJwn2aFBM0CqeSrek+CvWY498J3BVSQLSgVBuTGGIZkLbVuSTvGkd12kscUt8LivVGV2lY0zZSpaw6ZiLp6wxPVQjekRm9nZS3R8xoHJENJi7tawqkzpkpXOQtSToSCz9ePXFNKfdotFDVKpERiQxGRAIaRj0e0RGXiZoa0Mlo6uJQ81PoFwvFjzR6BUPAJ870ghbh3+l8BHKekRGUNPuFQ5Kdx9EfCHkHXtmmEAPvOMAC11I/8Aa/Iwlfn+jHtEO4wap/mDCCYM7n8wrwgA8El6cZ1Il+0Q8IXrN7JURcanIy/5hXhDkzE+dK9Oo+yARFbUKYPfZ/KuNgdKwJKHSM+SMOqCs8BTBAQpT+QoqOeTVi5ZNhC6mtovXQCBZZpYtUO+sRNWaRmo8gFcskYHEZEZjNoI2K0lCgag9mEEk7AJ/wDMH/s5/jFXaWyVywFhE+6MVTJC5QD0FVO7k7ovFtIw6mSnHY6dwYt5XIQomrV9UaOXPcRy3gbtsEKlqVdLFuqN/sZalSwo9cdNnnhclg8cH+GnhAqYZUhmCSpZ3kgN3euO6SS4LlhnHzN8JNpK7afnAKH8a1NAy4OmRcHbM9nJGJWQ/YH6sYu7OswE/jMQHcEqSCoAM5SQc0566xcRs0cWmWkiWzVozjEqoXrXB4t7NsBQFKnzCvAXApSWfPkBNWw0idVBR0D4PeEYKfi6jgCqWagXRUoY5ip7cGjbotgjk+yLdLkNxEpKEqcEhyp8S6y531MHJe2yAeMWAxNAdNcvXD1Co2lr2kE1JjMbe+Eiy2cJSpfLWWuCpA846CMdws+EQS0FKHUpqdeZ0EcftdpXMUVqLqJcn2QrBI+uNjbQTOF9Joa0wgiuZHJvgq4WouBC1XXAAfBxiHyyjpy5+eUUuBMGcMdp8TY5i9bqR/EtIP8AS8D9n2xM2WCDVnHr9sM+EeePiLedMQBva8fZGL2BtFUveig6MCx684xyOmaQVoxHwoWS7tCYcAtKF9bXT3pjHlvd46/w34Oy7YpM4FQN0JvJIOZNUFgccQsHcYxVs+D20JAKVS1J1JWg9YUn1ExpCaaBqjJGEuweVwZWnApLYqd0jcKFz09kUbRs1QLHHFiXU2t0c0dMWRZQlyiosInRKRmpq+aTEBLOH7DDD71gKtHaJWxFks1nBy5Jb1vCL2LMAcGzOzgXFd5vOBvY0yjZ/wClkfvFfZTDhwXlZzF/0j2RwapeDfWzDStjzW5XxdKtEoJzyJUMq1iU7IVyeXJrj8n/APrhnG2HBmzjEqPSpvUBDzsSzDIfbP4oNUg1swx2ctnvyQcP1b94m+/UYYuwTA/ysqgcNKIqMuec6P1tG5XsOyZt6RX4ogmcH7H52v7T84eqQtcjBTreJUszJoWEgiqbmZYUqX6ovyLQFUSkKLYCdJemZBWGxjUWrg3YZiChZSUUcGaWoXHlat2Qn+nLI1FgDdNBHe4i/VfhEe7yZX4nx3PlJdBIBVPloFdBxpejB98Rieo2j4veZQl3x/8A2fJhL3boWCQ/zY0yuCdj/e114xL9WUJJ4I2ILvcYkqZr18AtQtQgN1Q/V+haW+4MsNnu0mrkrJchRthDYBsDq/UYIpkWchj8WIOI+NlQ6GuxcRsSQkgpnlLPQTRuyJ3CLEuRLH/iSX1VKP8AbGbk2+CkjCbQ2ULPNBlzJa0LJohfGFIDMFKYPj3GOv7JmfJoYuLo9Wsc+4Xy0mWlSZwmFC2IdFARiwY5AdcbTZEm7KQx8kR0437TKXIzhzttNlskxdXmJKAEgkupJBLDAAVfo1j5+s8ldrtJnlBCb15gCQAEji0jUBN09A3x3DhdOK1pRfYJSHF5IckvUPWgTjGXs2yJctN1DIS73QUgOzdrAdQERKT7FRiZsy1+aqnzT4Q1Kvdo1YsVX4zH5w9fvhEgs6aurLJQbtjFufgqjOWexzFYBhqohPrr3QQk7MTitSjqAG/qc06tIsmRTny+z1V9sUlhZ8nDBzLPtiHOa7CbozHC3YCBMdD3FVriDmPaIAJ2axAEbvaUuYqWQpDNXFGW4GtHwgAiSHjpxe6O5m5E+zNhTkoSpABvVLlqYN7eqOq8EOEQmJTJmlpieTXyk4AiMTYLSopSEpSwZJJUBhmzvDLcmeVS1IMpNxVflCCx0dOIIfGIjOSlTWxXJ1ThZsPjbGtKBeUgiYkZm7iBvKSe6OebC2hLlzLqgLiwxfIhmPYAes6RueB3Cjj0XFH5RGIcVHnDd0QN4W8BXvzpJATz1JzBFSqWe+72aRpkVq0EXT3JLZsxKkG4Sl803T2pIII6j7Yzk7YqEkmij9SWnvAfsaE2Rt5cpkKIOladRrBKdtdK8Uv03Y51OtjZxszFssSlZ4aEA/by/hIPRGf2nwdnrolrpqwUQ/Tmo7y/TG4mW5D4er2RBOtOhbdQd5IEarKZOBzRfA20vzRpzx4wv+iZ+aUD+P8AKNxNRMJ56RudL/7qww2ed5w7UeMS80zPSGCgPh3nvEeUgYFIMVUgu949YG9smhVpUfKLdIGeVKZe5jks2smMlI8kaNXohq5IxuiIUyvnHu8I8pROCmbQ+ukGoVk3Fp8wNvh6UIPkJruHvnFRAX5wJ6/X0MYkUkvVYbR/a+sLUFllMpPmI7PXSFZPmDsEVQn53q8PdoiXa2zUep8OiFYWXriX5qewPr1/8w4tjdT0sPX1xTTPBwV2nLobRocJj4EU3wWx2Wrw80dghb4ryR2RTQp6Ejq/M4QsxRH5kQWwsktiQpCgwdsW0/4jpNis/wAkkDd6hHLeUo3eU55OTOaVOjmOp2NV2zF3eWlR6boJB62Bjt6ZumZy3MNta1hc5ZYHlFidByR3CKd8PzQ8U5k8pAJD4NXUaRH8YL1Sa7njkk22XYQUsZgdghDNG6KKp4fyssjrvMI4DOFE6Pr1mJsLL5n+7QgngijHoislAwDmm8CmXqhi0dJ6/wA4Astqn5e/u0Z23WEJVuNR0aQXSN3f/wA4A+uHcRLvI40Oh2VdNQFcm8OgsWjfp56Z/kiStA7ZNpKSU5HDpFNMw0FDOOg9/wCGDvDHgshCJdolhIBZKwGAKslgYMWqOjUxmlSEjMsz788vCK6lLVa7hG6Ldkt5lTUTks8s1ZqpwI7DG+/TybRIWlP7tTdlOogiOZlAwKi1MD+Txt+CFmCrCoPVCplc2Z274rBPZxGzIGUNAeqI5lkfAqT1uPXHhaE0F7H63eBhCCYMCovq56Y59RSlQiLExxJ7osJS3k949cQcc3ljsw6Q7whVvx6fGFYXZIT83vHqh1Dl3xFR3FW/4aPXdx/q8YALq0vl7+5hmGTf8xXTJmg85+lIr49cTGUrF8sG0p1Z1jMmxRLemDwyZZ2wxPb74RH8WJNSodBz/KsOOztVqYYh/bDsLHmy09Y9x7tEarI+YbTtGHvhD1WNnZajRsSfyiSWjp99KQAQosYB/LqhVWdIy3PiIsplMXo/f2e7Q7i368vfqgGU7ovEPQe/Q8MuJwB6a+vui4mWHDs3uIRUkGlMSMNQzwAV0ZF26MPekK5bGlM+6LSZAwDDqGvTvhq05MMixOYw7/VABTtszi5ZWaBBT/vAA7SI2SNuqs0kz1JUpHyYD6qqSToAFYxlwb/IYOrk9vJduk90a7hbyLPISB5XVRI8Y6sTqDfgO5DtHYCbSj4xZlBJXUy3BCjjyTkc2zyjJztnFCiFOkjFJcHrES7L2lNsky/JKbqqrlE8hTsaearNxG6kbUslvRygnjGIIwWjUOziHpjkVrZiOfGSC3KbqiQIHnCm6NBtuxSglOQSWZJTobpwYvyhXTrjO2lCXdEwlPUFBhgd4L+uMZY3Eoc1MRqcWZzCckDEY0wzis5FQo7+nXqaPJoALyuo0ffSIoCcrTQFQr4VrlEsiVeWkXgQpSQ1KuQ1M4HGUMn3UL+rdjBbgrY+MtKMGQSs5YYf1N2xcI3JA+DbcM5QTZEpFHWhIo9ACpm05IjBGSAca4VOB7e6Nj8J035CSlyHWTizslv7o55xYLgq7SPX0t3xrnVyFFbF8J0x6D3Rr+ABdE6WrAsS1KFN0+qMEEpDG90Vw3PTf3QY4P8ACJNmmst7kwBN4coAjVhn7YWLaQ2iLbOzOJnLlu9ws7YgsQccWIeByJD+V4N2+9Y222Zkq1G8Ui6UHEG8VNR1MGNDTJuqMLNmSVLUEDmgUNa4Plp0B9KAnjrdCSseqzY1ODihhsyykh3URhn4Q2XKD8ksA+Sd7RKiQQ9WAzz9b4RFFaSEWItrhiQ8e+KK39v5iGzLOvIqbpSMevGI7kweUrrV/lBQaUHU2hKWKsNM69PvWKp2mMDkab9HOIaEUmaQ15O8kuG3DFt0MVJn1umV1gnSmWGmsTpESm3F2dOIyOBb2e2J02hROVMccQ+FIGJFpfGXQMbqCBg5cvrnCpsVrPlS3dwS4ywxqIegdBQTG5xLipGIwG6sMFsTdONA+GD09xAldmtQYuirDlUq/Th+UV1We3Xv2SgdCQxzIG58INAUFp1sdTBycAAPUd/REiZygxYl61rR/ftgTaJ9rS5EtwKABTnMORnQwOnWq3AuzODhQUyPvpDUApGrkWi8QWVjmQK7hEikgk5uGBplh01jLfG7czgIciuNGejdR9xEK59uIKnSfNCQkjGhJd+t84fphsbK6GLHvDYd3REc4ZVJppnri2lYwyZlsJ/XMBShAcGrhqZ9MEJFltBmJE+ffTQql1uq+YopI1YjfjFLH9oLXg6BwY2XMUoTii9LQohgcsDTAkVi/wDCDbkKRJCWVU0dsRg/sibZ3DVKUJC0oASAAEG6wFGSkFmyaMNtjY6J8xr0xVTdcli5PKIBABwMavTGOkVbleZaQ3MAbfnSu7DvMQiekqZRQCzVNWGgJD6dkEpewJSaBCGbNJJPSSaGuMeOxEBjcBbCiXelcNct8c+yKoA2+QJgKRPYOHuqyq2PWWeLOzbOZKLvGFb8pyRqzdAaDpsIeiEEpdiQM8SzaiGqlIBYpRuF1LnOg63694huQ6KUgHEkl9/fDRNGRW40UMXwJYZRemKQmgAT0J8DEQTJe9ySHDm7XJz7+2J2ChtmUFKSkgoSotePKAGt2jmu6Og7Ek2SzylrlPMmXSpTj5QsCWQksMsBjqYw8myIBK0pw3nDowzy3dEW0TlFnXQF01w6+yNYTURNWN4S8KPjyJSwi6lIUQDQguxB6kP29YCVY3LEB6vUa6DHoMG+JScEpDUwqzmhelN2EQzbPo74HA5s2FPy3xEpanYVQPGz3L3majdDOYs/oxAGvRkfesekyzda6GA0BZJcMBmSIklJUkGiXOPJbR89OmJArp2QkHFQ3hRBwataHfEdm2HLlqdLuaXlKUTqA5NK9sEUrwDEtmWYsejo6o8uYS5uuPEPUHL2AQ7YFfiHDMDvfAf81hFyB3uMMavluicFhRKQ++oxw9UeTJIBdgatV6V7BhABV+KI3uPHd2NCmxpzvd3hCmcsU3DAP2+G6FlTSRygp/m4HfjmXMIReE6jNXKnt6oYlHKdzvw369cej0IQgSCxro76RIMm373fX89I9HoYyFUkFgodqiMtdfGJnwY7sX0DR6PQgPTZoUTg/T0h+yHXQcgC7Z6N2Vbrj0egAiVJcuwY9ODae+cLMkIZroNMSMGvYa4wsehMCKdsgFILM4UzjJ8QTjl2CGGwBroN3EuQ9W7x6nMej0N7ARmxFLC95tCkbqjcfa0W5E0JGYDUrg4wbN/bCx6BhYill+dQYNjXQ9Hjuh3HjJk+AY9rx6PQgsT4xdLO/VXB+h/CGTJYJwA9XJyHb3x6PQANk2cOzjBi1aszO/u8PRLGCSWOrUwB7G7o9HoAHiWBVze17cKwgQxI7xUO3j6o9HoYCzJRfp8e6POHqca10wr1OeqEj0AESgne9cicmrvrvzhky0JZmrhUEYAZa0j0egEeFpoLoPvh4QxVpDVN2ufd3NHo9DESJnpYClc6+r3xhgmfljnl26wsegGNmOGJJDE85gGoa0OcQpnLNQpAD4KLHTCPR6GB/9k="/>
          <p:cNvSpPr>
            <a:spLocks noChangeAspect="1" noChangeArrowheads="1"/>
          </p:cNvSpPr>
          <p:nvPr/>
        </p:nvSpPr>
        <p:spPr bwMode="auto">
          <a:xfrm>
            <a:off x="63500" y="-928688"/>
            <a:ext cx="2400300" cy="1905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7658" name="Picture 10" descr="http://www.jeremiahblatz.com/personal/pics/jess/NewOrleansandSouthernVirginia2010/horseandridercolonialwilliambur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185277"/>
            <a:ext cx="3581400" cy="2802023"/>
          </a:xfrm>
          <a:prstGeom prst="rect">
            <a:avLst/>
          </a:prstGeom>
          <a:noFill/>
          <a:ln w="76200">
            <a:solidFill>
              <a:srgbClr val="66FF66"/>
            </a:solidFill>
          </a:ln>
        </p:spPr>
      </p:pic>
      <p:pic>
        <p:nvPicPr>
          <p:cNvPr id="9" name="Picture 2" descr="G:\146 pictures\146 powerpoint images003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4024383"/>
            <a:ext cx="3933044" cy="2365361"/>
          </a:xfrm>
          <a:prstGeom prst="rect">
            <a:avLst/>
          </a:prstGeom>
          <a:noFill/>
          <a:ln w="76200">
            <a:solidFill>
              <a:srgbClr val="66FF66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46163"/>
          </a:xfrm>
          <a:solidFill>
            <a:srgbClr val="66FF66"/>
          </a:solidFill>
        </p:spPr>
        <p:txBody>
          <a:bodyPr/>
          <a:lstStyle/>
          <a:p>
            <a:r>
              <a:rPr lang="en-US" b="1" dirty="0" smtClean="0">
                <a:solidFill>
                  <a:srgbClr val="943288"/>
                </a:solidFill>
              </a:rPr>
              <a:t>Colonial Era Homes</a:t>
            </a:r>
            <a:endParaRPr lang="en-US" b="1" dirty="0">
              <a:solidFill>
                <a:srgbClr val="943288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“Salt Box,” 1 </a:t>
            </a:r>
            <a:r>
              <a:rPr lang="en-US" dirty="0" smtClean="0">
                <a:solidFill>
                  <a:schemeClr val="bg1"/>
                </a:solidFill>
              </a:rPr>
              <a:t>or </a:t>
            </a:r>
            <a:r>
              <a:rPr lang="en-US" dirty="0" smtClean="0">
                <a:solidFill>
                  <a:schemeClr val="bg1"/>
                </a:solidFill>
              </a:rPr>
              <a:t>2 room houses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Wooden homes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722" name="AutoShape 2" descr="data:image/jpeg;base64,/9j/4AAQSkZJRgABAQAAAQABAAD/2wCEAAkGBhQSEBUUExQWFRQWGRcaGBgYGBoXFxgYGBcaFxoXFxcYHCYeGh0jGhQYHy8gJScpLSwsFR8xNTAqNSYrLCkBCQoKDgwOGg8PGikcHBwpKSkpKSkpKSkpLCkpKSkpKSkpKSkpKSkpKSksKSkpLCkpKSwsLCwsKSkpKSwsLCkpKf/AABEIALkBEAMBIgACEQEDEQH/xAAbAAACAwEBAQAAAAAAAAAAAAADBAECBQAGB//EAD8QAAECBAMFBgUDAwMEAgMAAAECEQADITESQVEEBWFxkRMigaGx8AYywdHhQlLxFCNyFWKSM4Ky0haiJENT/8QAFwEBAQEBAAAAAAAAAAAAAAAAAQACA//EAB8RAQEBAAMBAAIDAAAAAAAAAAABEQISITETQQNRYf/aAAwDAQACEQMRAD8A+vTSQC14iUpwCQx0i+IFw/OOSIwVWipS1q6j7RaJiSiVg510z6GsKL2clagXZYIsGSQ4N9XFIdVLBuAYWmSlJOJJJFHSQ5YftN34F3ZnEBW2ad3Ld5PdUHeoz5FweREBXL7a79nUFJDOQQygoVBDG0KolBM7tQpTTAbWxBmpl3Qp3FMMaiSBQW9OHnD8Tz0udMQtUlRJWp+zWaBaSXfE3zCxHDjGISZe2KDtiBOJsQQSKqDVCSXdrR6rf8jHKUGBLHDkUrCSpKgbvQ2jym6ZS5qpqZilLXhUCquLCMOBiLv4XeNFk7XPK5Ack4QHDnMtfN3DjhSHdklgSEBgEKwhZNySxNciGsNfCMbbUploVLN0q+YHuqBag/xOYs/GH9i20zBKkICWHmcLFRe5FYxZ4w9EJcsYEIIRNIcqNgcIDeLN1zaL7smGRMmBRLsXGbsWoxf3esMbo2GUkBSkBSikMo1cEBWeeXhCm37Ipa14R+1LpADghwrqT0jNhYytvVMmOrvCrgEguE3oz2H4hiVLWhSe8kLcitkkWqKAkOWD5WeACWUqVLXi7QEB3+YKbTJmpeHN67PMQSsqA0GuEmpf5gM+JyEbnxRuI2kgpSFJmAhzmoUcs5LZlrRsL3kkISRdTBI0sKtYBxHmdkImS0rSQggl2dJUsswBsAQAfbR2w71wgghBWSGApUBx3mZqcKxeJubTvUoZSiBelWLuzqYsSxZoqfiGqRgJdyrCCWqzAMHNn0hAIE2YO0cvUd7C164QxzAfi0E3qpSD2iQlRFApgVDDd+rNwjWQtnZN5ImVDtqQw5c4baPLyt8PJDpCiVZgBJcNTWuWWcei2ab/AG0k0oOA84xYh2jmiiJ6SHBDHN4uDGcSI6OgU9JZ0hyCCKtnUPyhSxX3mHi4oRqCIspTHSl8tG5wmFkgIKqnE9L1OeRzhMbzUpIGEghWEv4h62+Vwc2vWNYnI2dJxhSg4UCVVLZZlqgthtGns4ASbM5zfNjUk5xhJQoGxZwScTXJZIALPYaWjSnuQ5BUxFE1IcjrVvYisR9Sw54QoN4pxMTh0xd16kUBvaM5O9sMwJCklKrgkuL1D5WpwjNVtrTVGbQF8OJJJS7gULs7cLwYnoJ0pKu9ivazafmKbES5Sol34MRqOYjBRv8AKu7/AGxiuMS6GzgsWFqQ/L2pSQlRSSBQkF6A0N6hyoO9lcKrU9bQZ6GtX9KwRVR6QqqewVQ2dr9YnaVAgF6Xv09mFgxiDREsuH9+6xmS94I7yKuHFRkB3Q/iI0kzAAB4ChyB+0RXMdh9uYgqjgqBM7eWyLZXZMXD4SWZYqFJLGuoZi2Tl1tm3wkvjVgWKLlq+ZNM010oRdxeNVRqa0a3G7vHmfiLZphwTpaxilOGIqUvVy9c3FiK3hiU3lvRU3Z+0lJVYq0Iqz8rhoxd1KmLmrlhWErkBif9uBJFP8SnxhjY95dqqXhBQKgoA7oxkqAIF0ghT0o0ZCipBxI7q0r/ALbZp74wK/2nCK8TwjWIrvyQhLmWSWCXelyoHui3yJpeFtg2/BRKRVg5vfLz6wTe0yXMk4kFWJOG4qxw4nLue/YZVhfZh3kHin6RZ4ZJa9bu8khbLViSQsPYAUIA8qcYNsu1rxqUVqxrviFxQ0AyZhyhdQSDVQSFAh2JZ88soshSJct1LKqHA71ObEPRtbcKRzs/pcuOXIV21OGZ38SSCClQBBUMixzoDVs3im3LKiBiLamvevXy8YaSUqUlIfCsF3JN3d9Wa4bzhL+lUMIbESE55qAVQWfC3gYMv6GHP9QWmTgHeB/aXDuKNe/LOFd3Ta4lZahw+h41MUnTUoCk1bJzhNrmvCF9m3vLCSlS0s1ASCHpbSwHjGsZeklb2J7+GWlg3dHClOBF/WNjd+1omPhNMNAWcAuKtQF620e8eDmb+2dILLAcWqouxA7wDM4zrGvs3x/IloaXLUaVZKqGrXIetzG5xtalakrdTFl0QK4nrdhel8hwjXkzexGEKBlqYgKJJrfvFw3UR5Kb8fBSGOzrVUXIlgtlc+xCSfibaChXZyUISWup1agBmB8B5xdatj6XJKFVThIBpS30hhC0hgGDuzNXkI+VTd57b2YBWlKWJFHN9Sb1aNvdKpqClK5pK8ImhOEFhiI+QAZV8TpB0D3cxbAn8ecCk7YlSsD98AEjTx8Yzd17zCnBSQ5qSlgXtamUW3jPCDjByZjQX1FfpGcIu+O4kLFML0a5LV0cBzXjaMbZ9uCUJU6e8CCTdQdnVxDuw1Nmi07aEqTgSSASH718WRSoWcUAJplGDtiw4SnCtCXPyhIIQbYjU2IY1LcY1i17xDFDgpIahGgqLZUgG1DDLxFTWOWZAuQ9i3F4wVfEYCcJHdAwlINlWFXciwP1pGT8Tb/7UoSkBATcBVLsxajUgxae33tiEhwsrUs0WCLDQCutxc3jzG17TiRqpxlVtSc3xW4cYohOMs/6TW7gfw0GXs6mqmjd1R4UID0qUloGd0aQkysKiqpBFCC4ZmUKGvHSPRfDG82XgITgqVPcMDWt9PWPNbtCi6sBUlDO9Utxy4twj0m5trlzFqOHAhgDkCAKYnrTzJvFTG/PmlJckEE4VFqB8y3NvEeComnCKlKQK6lu700gG27zThW/fKAP7YLkqU1aOQylgBnZn5VlT8RS6gpKykoVk6fme3MlszpHQCzZie+kGvdTrUU/jnD8lRSAFEl1AOakF7HJqXpHn5+JO0BwyUgKGVzfEKfoIfnG/JP9sEil6jSxr4QVoxN2hzhF2ORuMjThF5UwFL5ccqOen0hRasKSeBfiWz4/fhCu89p7IBR/VS7VYu/BjlWkGJrbMe6CS5YRkfEaf7bM+Jkl63JY8M68oNuTbiuUkkpciz1AwhgeLisK/E+zYpOIDvAE4rYWIU/gQIk8NI287NPONJARMlqUpNWUBU2HdWHLMLwlt+zKCJajQEkEWOviPvAtv3ipaioqIxjCc+64LaljWF1TQohKnwpKuJbnrSNDQp01gsEsbs2RI+0NbMvvJ4EfeAbQMRIbg+bUIPqOsNJ2dVGBIa7EuzeX3gh43BN8bXNWpkKASNQ5J55ikBA2hABG0AVdkgBn1HhpDYlLwhwzkUJYkal6gfaBkhRUWzclQJ5lwH8KRqTFfboHYT1YcW0TGFqkMLUAFKDhFhuxJqZ0xRDM6ia2z0tDaZhJFcZPdAqDwwpFhwMTKRgUoqGH/I1c8mL3PB4VkKy/htGaFanEQ3V6wUbtkBNEufBzkwcUiwl4yyUhk95RuG4tyjlKCjU0oHIKeNAkV9KxaMiUbGlqJS9Xc0HDnBcPc/S+ZopgOAp4wFae64mBwxSEvrUmlOT1iZkwN3i6iS5xOfEZ08OMRFSUkGqmw3BduVRelWgM+cRTgCLvahuRaCzUS8NFFmqEh3J8XP4g+6N29ovGpxLSTiJpiGQpn94tRzc+whAE+bX9gP6iH7xAyz9iIm7zUifKnGrKIUoWKVUPCnDg4jQ2zaHFmFgLhtB+lXgUq4RlbVswUlQcpehIcpe4xOP/ACFP3QF7HbBMExADfKXwAEkMwd6Xbz5Rfbp4GFOJJNCxCmBHeFBavR487sPxPh2VC3UZqWlqo7YaAub0KXbraMrfG/Qs4kpazMT/ANxYmjnK1CYyzra2rDLStcwhsRDIyJOIEFQcsaU8CI87tm1lyX7tbqd63bwi0jeWIFLgAtiFqD6upn0EKbVIq6UuAcIzFA7OL0z4xM6tOnhYFWOj198uER24CABQgGuQetBeEkLYBxax98RFkzQ4LOR06PB9FEl7QcTCoo79W96Q2Jy1IIc4QHZ8nagtmOsIpnkE0oSDyzDdc4Z2aXiAqQHuA4BJFC5a3pB+01NjmGVLU4SXIBBZxQEOGa73zyi+ybaE4gLKKiHALcMvfSKf0SVLKnAGDHhoahWApPG9RWghJO0uxJp4dAGreKm+PXTpYRiCnqE4laJcHsyzkIISBWpcwOUkiSgqJUA8xJSWu7BIuEsSBXLxg+69nxhal1KiMLEkJQEgPQAVAz0q+aO8dq7KakhQSlPdWlRos4cVDZJUwHM5PXoogpUmcpSnICwkk/KUgYgks4HzAA+UbfbYpbBwkMmtO84GHkD5tHiNi2tc1c0Jx4C5AJoP2C1SMLM+mkbEreiwhAcVIJB7oUUqdyde4Aa1cGKta9DvTbkpQrFmksMyXYdS31hH4knCaZSQRXmRiUCRTgAeojyG37YpU0kPRz3mcfuq5oKNWHNnnLVgSg54qDvVp8zPZs84yNaW5t8rRMwLYEFQYVJJqSBYlz0yjR+K9sT2aEqSHJLOTTmxDCp6GMLfqFd2Ye8Ql7sosfnYfK2TZDOMyfvpcxIdXyNiBcEl8T4q3KeArzhTGm0WMQwgl6nJ8zyz8YHMQy6ktcFVyCKGucae8p6Zi2ZSUunCFN8pxKLkcVUalYzfiIomkFCahIqSSVMo1L2y/EKM7JvKWlgSm5KhiSH0rc0Nq3ygO1b9QWCSkBzatC7C1g+WsY4lBq4en5iU7MnXy/Eaxa0U76QAQSDp3S+tCwz55wZHxIlgAFDUpSAo1f5iX0o+ZjNElOZPT8RdMtOij75xYOzQmfEIJLSlHFcqIKi2btQ8tYDI3wpz/bGF7FQHKuEluELYE/tPjHBv2jyiw6bn77mlgMAT+2pZucUVvSaSTjSOAFL+PsQuTwEXx8PWLINqE7TMZsZbl+OMSoTH+dXkKXaLBash5RDk5+n0i8W1wlq1W3FXhrpGtuPfplyzKUAUYybBRFOpc/VoS2WQpeZYXOQ4ktSNHYJyF4kIHcTdZDgk28gW9mC41NakjbpZLpUwNFJug/Y0zHWDTJ7AFjcvhAU2TMCFB7902aMv+iSli1NUu/gPtBJO1KSFBOFVXr3V36EcwbwaSm8FYVqIPcWyhhqMYoaMCDq4fvCEzt1SSKk+UP7dMCx8hEwHMfpzBNsgcrWhGeEhNmPB2Z7VvGaxfqO1c0uHJjp09QLPx6j6t5QkFMTETVva3nYPFmMjTV195RAmvp0gT5vrEEVjRMy5lTWj60v9YZ2fainu3DPo+XiRCSVUGbxyhcZ/w/rGcDdkbzBwpClp7qkkA8cQYiwJP50b7OSQnCpmooE1SeGRFDVzccIwJa2UkglPFrBideBjU3HsyJilBRwJajCpZk0e3SCtSvcb2niRsjpJILMHAJSzkBw2ZNtY+f7PLVMWWJKQzhw6Qo3D3DesaPxLvoTJSShagqpUB8rFw1q0jI3WMRKcTFZSCSaXdla1r4Rtm3Xqfh40wICVBKwTU1ASlzRuLPmYcmKATtCWIAAmS+Due67syksW4x5Nygf3FEBRVgYsMYVhURSowjPWHdp3uFKxHEZYQlCglSkk935lEWqAc6JEDUrz6tpZZHGrPlwtYM0PbJP7z1yo2b0HvWF1ye0UDoo21qWPHKDqWMJCAcbpBvQ6kaEm4gs1lrzZkyYoLCcWFv1AmnzcczcXtCR3ZNYzZaDhqyc2NwMvA8A9RDY3j/Sy8CuzUtYGLESo2Znoac8zaMCZvI1AWEguKLoxNmJtweHGoptFTidrFuLuwfKALlk3J5ezFjtqEhsSTxLE+RgI3gjNYJ6+gpC0lUitPfjlBDsjXP5+8C/1RAuX4AHrWO/1ZDXVzZ+nCLRgo2Pnwr6wSZsqQLh4RTvROh6P6mJXvIAUSrow8otJpOzjO2tD0AgnYWAFRwOI+HlCEzej2SRbMD0EVG9CAAEAauv7NEmkWAYJZzarZceXSKLAeh50I81eMZsveakuxQHvXTWtY4b1VqgX1z8Yk1pRBDC3hrVjd4ZSEpGNTJQBUmvTU+7xi7LvJRWkAg8Eip4OQYX3pty5iyFGiSQAzAZM0BM7x3uZvdQMMsZZq4qP0h/4amLBWEKSDSigSCMwTrHn08DHqPhSViC+64fg7tevCK/FPp4z1IPfllL/AKkF/QW5wFZC1OmYOSxbhZukOrkkEMSk6EXPmOgi0tdWUhD3o9dH6xm3xvPWTvmSpCAuoqli7pUdHPpCilBSAokEHOhI4NcfzDPxippQABSMae6S4sqqWjz+y7XRvb/mKezWOc9NzUsq934+fu8dLaKzFChB50tn75RUJjTmYC4qpUVCiPCIQp7+xeFDSSX04/aLgVc5eZP4aAiYz+FIlCaxmocTLcx1teHt17SpMwKTVjmMQL6jOFZxBSz2YgZBj1MM7ErCpJJYBmrXw0tAQphQpLihCWD6QLZNoCFJJAISxwlm5lNjTwgaJxNDxprZvvBBs9GoCB7HL7GNMCdqVkkkXJAFAMWQFhTLgI6dUHnT9PnAkqYpD10uQK3HOCzFONRSvXrERdg2piXJFGBsQSRUeAbxgaNoMtWIKLBhxNyBS3mfKF9lP9umRI8vxAdp2lu6/PKmXpCvWpt23GeMCkpKXeqQopJJoCf8njAkbEgoBsRet63A5ekObJtZUocTCy1f2z/tHtoDUGRLxAJDCjvU6GttfdYmdsye8ZdgSzsSxfLVopKRRxx5XA+sO9kyQ4ZwoPy+0OHWaiTib/HxtnCyzxPhGhITR6WPM0hWZs/OGmET4xCk+3hrsgLJJ6/WBrR/sg0rqlNIBp8xhCNpSP8A8UUHz+sZXZ+ghioSTB0CIRKqIZwN+odDFVDG5UvPRz+hid5A9vMt86//ACMF3N/1kVzOuhiNtQe1mVHzq1/cYyi8uunkI9L8OhSULISVd5nAGg+8YMqTqH6x6X4clgJUwWe9+jSlCNReKmNJE1YICe8TYWa2ZcWhzCsnvSyOYByZ3H0heZtSWIxBYVQomApItYiNDZNlwABChh07VVM7OLxitx5n44kf2EkBT4xSpDd7NyP5jxclCnoG8o+mfFaD/T1YALTUHEwL5O+eceLCASmpNRl74w8L4zz+gTBhooVfK3geN45Cw8F29WNarPiN+eZ8IUly7cc+sacsNyxXw+n3i0pnpf8AEC2Ud4cX+sdsqauL970pEli46fX+YsJuQz9/eKqlZFidcusRLHIe2gqMgU90i+zTLP7b+DA0G9KezXxi0pTGjXJ6/wAwQol7QAXIBPDp1hyXIUp3BrS44xk7GoqUPKoy9mNt9KkAZ+VYzyuBKNmAsNXOtqRC05DwejNTwvHK2kgCxObc6+3gU7bu9cW1HD7eUXaiAFDIKb94l9SwHrGftUtRcs418I0DOSVA5Z+f4gqp6U0DMRUUDZXvFedjTL2NRCwOI9REFVxGgjakKY4Q79Drrn6QFKkFLEVqaNnkeEXfz4i4DJcGn3Y/QRprUDhGQB9PfWENowlKUo1AvDM3bks1CwPnGu3xUHZx40NcrXgMxI9/zF9nOVqHkIlSOHvnHQwjMQHv6feKd0fq9IbXJOg6fiBlJGkZI5I/pte+PrGSpFT4Rsl+wv8AqEZik1MaiVQmogwSP2n34xCBURcoOoPgIqob3Uf7qe638HjF9p/6qw36la/uPGKbtSe1TUdAMj4xfaEEzV1HzK/b+4xlAop+hQj1vwslRlrwKSg4nLhyaCvWPNJkcR1Ho8eh+F0jCslJUxZwSA9O6W5QUz69KtE0glRlrGbfN4RSQanChJJyUwBik6Wkj/oM4YsosxIr1EClbul4mTKBJ1xZcz7eMOhX4sBOzElCUhJTUEE3Zu7zjwezL7yf8h6x7z4m2PDsqyEBAo7f5C4flHg5LY0kaj1i4sc/oE8nEqn6j6x2zrNPG9oLP+ZX+X1/EVTK+X0jprme2ZNU5Mqoyq9ukLSFEKXwf1Ag+zo9U+T/AHiOxqviR/5P9oADKJJPAfWJC68PCLyJVFf4kRWXIcngWeDYRpA7pgaXB9+PqINJFCDUwT+krq3py6QajO7dwguArvDhTq/t40v/AI6L9of+P3NYf2XdyZb4QQD7eCKQrIe+kcryrLI/0Fz3l4g1sPHOsAn/AA6klsZbRh6xsKUdPOALnaoi2pmI3AlNlk9PtFl7jBus+X2hztkj9J6PA17eBZB84tq0htG60ShicmzUF7h6WhaVIllNSsHMYS3hSG9t2orSwRnQ3bwzjJm7WpCgCkrGoBDfQx145Z6Tydlkgguqh/ar7RYytn/3tyV9oy170VlLPnAzvKYGaVXkY11iPS0hFiSK0wkX4kQKbPQk95bE1YpV9IrL22YU4lIA0Fur+MJmaXsqtW7YBs6AiNefow6Ntl/vH/BUWmyElTUJYH5TmHGekW3TKKjjViSlNe8sKSpjUFhlGYve6+0JQkMbULt4RQtdIHZYKjvO7eTP7aF/6AG5VX/b+YIra14bDFxBZ9GuIzP9cm2wJ6H7w+VbWgnYkgiq/wDj+YINjRqr/gP/AHjLO+5rvhT0V94n/XZn7U9D94sW1syZUtCgRiJBthA6HEY1Jm45alFWJffOIDs0uMVa9/jGDJ3r3AVpqc0luUas7em0kJEgSlIIDHC6gQkUWTTpHPk1P9Np+GhcFXRIuW/cYf3ZsaZJP9xSHzLAWerf434mMWRL25RdSwjkJYz4Diesas/Ye0lqRNXMW6ad5sKx+oMK8jf053ln7aljXk77lSwMe0JCq3IAIs4BfSCI+JZAvOB4AAPpRKXMeV2b4Qlguta1HwHS5jW/0uVoeprzD2rBecHc3vHeuzz5K0JBWl0hRZYAdaX7xADip6xjT9x7NLUFYpbOcP8Aea3M1jY2VIlhpZUmjMCWbRtIHM2RBLlKSeQ9IzP5MV5PMbX8LqWtSpakYFVHexUNaEUNYr/8Xm/uT1P2j1YRSlhEEt/EX5K5V5mT8OTUkd5NxmecSr4cm17yfOPTBUS4i/JV68sNwTq1SX4n7RJ+Hpv+0H/L8R6lKvGLFJ5eMH5KvXlU/D04ft/5fiGpe4V3xB+Q/wDaN/s+McE8Yu9PxSXM1P1g8tcAAiW8IzcZ00JicxA1TBxHiYXKePnHAwa0L2wfXwjsQ0geIx2LVotQ4A06/iK4BEBUS/v3yg1pBkD374RB2YaekEEwZxBmCLUF/TDTyH2iDsSc0/8A1Bg+MRBmiLSCdhQ1g2jD0gY3VL/Yj/iIYM184oZhyh2jYArdUv8AajpFTuiV+xHSDmar3/EcJx099BFtW8QDuKV//JMVVuKSf/1Dz+8NYznT3ziyCP3GLaZlCk7rQGZAFsy1OdIudkH7W5Ugr/7vfKKkjXXhB61kV7EcesV7AH+fpHFmuOsQJg198YvRkXVKGp8IlMhIiqQNfOJK+MXqxckaxAaISdIuDAsQUx2ARcTBmI4rHsRC8VWEdhByiKaeUUU+sLOC4OESmWYAl8ospdYvUP2XCJEnhC39TF07RrF6fFsB4dYrhOnSHEqGsQoRqsFezPERHZav096wyALRFOMZJfs4qpHKGvExPODGsK9nFyBBBKB/MSZAfIiI4BhLxJV76QYyk6Hr71iMIGsWNAtFQD4QVahqfTlFL5+MTNrsEVKYsE8o4yfHlFoVDD39os/OCdkOPk0cpPOLTgLuaxYp9/iLJMSUk+EWrIoZI9v/ABA+zGg8YLhyiwlZe/SJosZIu4fh+YguNKan6Q2rZ+MR2YBqw+vWLQVxmLYzx8YOqQ2fvwgQSBn+YdZyox0vE4+fjEpWNX8fSLpmgfzEUS0E59BELHXzjlzCTwiCWuTyIg07HdmTnSLdkBECZoR5xBJJan8wsakxRMsawRMvKnIfnlHJl8DEEdkOEQmTpBBJr+A8ETKH8homsW7Ig5ekT2Wg6RSYp8/TzBiZa9Y0xsWEvMv0HvKOLni2tIovbG0bpnATtQLU6WPPWJrtxMFxk/KIUsaGF/6kHPyz9vHImKej+N4D2hlM4WY/fyjkqECUovUD6wIrIsnzgw94axBs392ir6v71EKve/vWsR25GvL3yhwdjRb2IgKFvo3rAQtxV+UWlg+MZOiKmjSnKscmeCKX5xLU9t7pEkBvlBY3dvGHD9T2nDzimMEfiJSpLWH08o5Sc6Dxv4RD0Jy5DloslRq56xZCa0r/ABFVJL304QJGJ7R2N9ekcJflagPm0XSkmIyBKUb+jZxOFUGKNc9fCB4ch7ygKhSWs8WErVxaw9tEFRGscVklqNk46xAKZL0c8ucd2QvnxhhSh7HvhEKbx9mJnVMIvaLuM44IJiFynZ2/PK0ODxVAGTfXy5wRKoqiU8E7M8OsWFQKEcX0f6c4sURAl1dw/VocLkg5x3i8RhL1MSUNb6RYcH/p6VfpEYCDY/WGMxAZ/vpG9cusVKBoW4gcYolKasGB6Z1bKG5Xy++MLzLRLIr2IuPrFkoFM/H3pFJVjy+0ER9vSA44ID1/iIVJprwb2dIobw1Ky5iI6B2GfSKqlctbe9YZVfwEVXfp6QY0WTKJuAfL0iwlf7R4Q7s/y9PpBJn39IGpxZ2Aft8I4oOQPiPevlDSb+H0ghy5RDGcUF7eT2jiluHKHpny9ISGXj6QKRxSG1PvjEJFe9bnTXziibe9REZdfQxRDFGdBy+8QCTcgDlp09mBTb/9o9YlVjygNXJ4ePvlFS4OXKK5H3rEIygjK4xNFKu7Z+/fCLTfmHj9IhfzjwhHqFr9+cVcZuYMbdfSKD6xaykTdA3M845xxHCsLTfmH+X0MPKsmFQIKr5++EcSWp/HCKy/lPj9Y6X76RNurnfTSJc9Iuv5hyjtoumIaoX4ex76R2PiTETc4ofm8ItL/9k="/>
          <p:cNvSpPr>
            <a:spLocks noChangeAspect="1" noChangeArrowheads="1"/>
          </p:cNvSpPr>
          <p:nvPr/>
        </p:nvSpPr>
        <p:spPr bwMode="auto">
          <a:xfrm>
            <a:off x="63500" y="-860425"/>
            <a:ext cx="2590800" cy="1762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4" name="AutoShape 4" descr="data:image/jpeg;base64,/9j/4AAQSkZJRgABAQAAAQABAAD/2wCEAAkGBhQSEBUUExQWFRQWGRcaGBgYGBoXFxgYGBcaFxoXFxcYHCYeGh0jGhQYHy8gJScpLSwsFR8xNTAqNSYrLCkBCQoKDgwOGg8PGikcHBwpKSkpKSkpKSkpLCkpKSkpKSkpKSkpKSkpKSksKSkpLCkpKSwsLCwsKSkpKSwsLCkpKf/AABEIALkBEAMBIgACEQEDEQH/xAAbAAACAwEBAQAAAAAAAAAAAAADBAECBQAGB//EAD8QAAECBAMFBgUDAwMEAgMAAAECEQADITESQVEEBWFxkRMigaGx8AYywdHhQlLxFCNyFWKSM4Ky0haiJENT/8QAFwEBAQEBAAAAAAAAAAAAAAAAAQACA//EAB8RAQEBAAMBAAIDAAAAAAAAAAABEQISITETQQNRYf/aAAwDAQACEQMRAD8A+vTSQC14iUpwCQx0i+IFw/OOSIwVWipS1q6j7RaJiSiVg510z6GsKL2clagXZYIsGSQ4N9XFIdVLBuAYWmSlJOJJJFHSQ5YftN34F3ZnEBW2ad3Ld5PdUHeoz5FweREBXL7a79nUFJDOQQygoVBDG0KolBM7tQpTTAbWxBmpl3Qp3FMMaiSBQW9OHnD8Tz0udMQtUlRJWp+zWaBaSXfE3zCxHDjGISZe2KDtiBOJsQQSKqDVCSXdrR6rf8jHKUGBLHDkUrCSpKgbvQ2jym6ZS5qpqZilLXhUCquLCMOBiLv4XeNFk7XPK5Ack4QHDnMtfN3DjhSHdklgSEBgEKwhZNySxNciGsNfCMbbUploVLN0q+YHuqBag/xOYs/GH9i20zBKkICWHmcLFRe5FYxZ4w9EJcsYEIIRNIcqNgcIDeLN1zaL7smGRMmBRLsXGbsWoxf3esMbo2GUkBSkBSikMo1cEBWeeXhCm37Ipa14R+1LpADghwrqT0jNhYytvVMmOrvCrgEguE3oz2H4hiVLWhSe8kLcitkkWqKAkOWD5WeACWUqVLXi7QEB3+YKbTJmpeHN67PMQSsqA0GuEmpf5gM+JyEbnxRuI2kgpSFJmAhzmoUcs5LZlrRsL3kkISRdTBI0sKtYBxHmdkImS0rSQggl2dJUsswBsAQAfbR2w71wgghBWSGApUBx3mZqcKxeJubTvUoZSiBelWLuzqYsSxZoqfiGqRgJdyrCCWqzAMHNn0hAIE2YO0cvUd7C164QxzAfi0E3qpSD2iQlRFApgVDDd+rNwjWQtnZN5ImVDtqQw5c4baPLyt8PJDpCiVZgBJcNTWuWWcei2ab/AG0k0oOA84xYh2jmiiJ6SHBDHN4uDGcSI6OgU9JZ0hyCCKtnUPyhSxX3mHi4oRqCIspTHSl8tG5wmFkgIKqnE9L1OeRzhMbzUpIGEghWEv4h62+Vwc2vWNYnI2dJxhSg4UCVVLZZlqgthtGns4ASbM5zfNjUk5xhJQoGxZwScTXJZIALPYaWjSnuQ5BUxFE1IcjrVvYisR9Sw54QoN4pxMTh0xd16kUBvaM5O9sMwJCklKrgkuL1D5WpwjNVtrTVGbQF8OJJJS7gULs7cLwYnoJ0pKu9ivazafmKbES5Sol34MRqOYjBRv8AKu7/AGxiuMS6GzgsWFqQ/L2pSQlRSSBQkF6A0N6hyoO9lcKrU9bQZ6GtX9KwRVR6QqqewVQ2dr9YnaVAgF6Xv09mFgxiDREsuH9+6xmS94I7yKuHFRkB3Q/iI0kzAAB4ChyB+0RXMdh9uYgqjgqBM7eWyLZXZMXD4SWZYqFJLGuoZi2Tl1tm3wkvjVgWKLlq+ZNM010oRdxeNVRqa0a3G7vHmfiLZphwTpaxilOGIqUvVy9c3FiK3hiU3lvRU3Z+0lJVYq0Iqz8rhoxd1KmLmrlhWErkBif9uBJFP8SnxhjY95dqqXhBQKgoA7oxkqAIF0ghT0o0ZCipBxI7q0r/ALbZp74wK/2nCK8TwjWIrvyQhLmWSWCXelyoHui3yJpeFtg2/BRKRVg5vfLz6wTe0yXMk4kFWJOG4qxw4nLue/YZVhfZh3kHin6RZ4ZJa9bu8khbLViSQsPYAUIA8qcYNsu1rxqUVqxrviFxQ0AyZhyhdQSDVQSFAh2JZ88soshSJct1LKqHA71ObEPRtbcKRzs/pcuOXIV21OGZ38SSCClQBBUMixzoDVs3im3LKiBiLamvevXy8YaSUqUlIfCsF3JN3d9Wa4bzhL+lUMIbESE55qAVQWfC3gYMv6GHP9QWmTgHeB/aXDuKNe/LOFd3Ta4lZahw+h41MUnTUoCk1bJzhNrmvCF9m3vLCSlS0s1ASCHpbSwHjGsZeklb2J7+GWlg3dHClOBF/WNjd+1omPhNMNAWcAuKtQF620e8eDmb+2dILLAcWqouxA7wDM4zrGvs3x/IloaXLUaVZKqGrXIetzG5xtalakrdTFl0QK4nrdhel8hwjXkzexGEKBlqYgKJJrfvFw3UR5Kb8fBSGOzrVUXIlgtlc+xCSfibaChXZyUISWup1agBmB8B5xdatj6XJKFVThIBpS30hhC0hgGDuzNXkI+VTd57b2YBWlKWJFHN9Sb1aNvdKpqClK5pK8ImhOEFhiI+QAZV8TpB0D3cxbAn8ecCk7YlSsD98AEjTx8Yzd17zCnBSQ5qSlgXtamUW3jPCDjByZjQX1FfpGcIu+O4kLFML0a5LV0cBzXjaMbZ9uCUJU6e8CCTdQdnVxDuw1Nmi07aEqTgSSASH718WRSoWcUAJplGDtiw4SnCtCXPyhIIQbYjU2IY1LcY1i17xDFDgpIahGgqLZUgG1DDLxFTWOWZAuQ9i3F4wVfEYCcJHdAwlINlWFXciwP1pGT8Tb/7UoSkBATcBVLsxajUgxae33tiEhwsrUs0WCLDQCutxc3jzG17TiRqpxlVtSc3xW4cYohOMs/6TW7gfw0GXs6mqmjd1R4UID0qUloGd0aQkysKiqpBFCC4ZmUKGvHSPRfDG82XgITgqVPcMDWt9PWPNbtCi6sBUlDO9Utxy4twj0m5trlzFqOHAhgDkCAKYnrTzJvFTG/PmlJckEE4VFqB8y3NvEeComnCKlKQK6lu700gG27zThW/fKAP7YLkqU1aOQylgBnZn5VlT8RS6gpKykoVk6fme3MlszpHQCzZie+kGvdTrUU/jnD8lRSAFEl1AOakF7HJqXpHn5+JO0BwyUgKGVzfEKfoIfnG/JP9sEil6jSxr4QVoxN2hzhF2ORuMjThF5UwFL5ccqOen0hRasKSeBfiWz4/fhCu89p7IBR/VS7VYu/BjlWkGJrbMe6CS5YRkfEaf7bM+Jkl63JY8M68oNuTbiuUkkpciz1AwhgeLisK/E+zYpOIDvAE4rYWIU/gQIk8NI287NPONJARMlqUpNWUBU2HdWHLMLwlt+zKCJajQEkEWOviPvAtv3ipaioqIxjCc+64LaljWF1TQohKnwpKuJbnrSNDQp01gsEsbs2RI+0NbMvvJ4EfeAbQMRIbg+bUIPqOsNJ2dVGBIa7EuzeX3gh43BN8bXNWpkKASNQ5J55ikBA2hABG0AVdkgBn1HhpDYlLwhwzkUJYkal6gfaBkhRUWzclQJ5lwH8KRqTFfboHYT1YcW0TGFqkMLUAFKDhFhuxJqZ0xRDM6ia2z0tDaZhJFcZPdAqDwwpFhwMTKRgUoqGH/I1c8mL3PB4VkKy/htGaFanEQ3V6wUbtkBNEufBzkwcUiwl4yyUhk95RuG4tyjlKCjU0oHIKeNAkV9KxaMiUbGlqJS9Xc0HDnBcPc/S+ZopgOAp4wFae64mBwxSEvrUmlOT1iZkwN3i6iS5xOfEZ08OMRFSUkGqmw3BduVRelWgM+cRTgCLvahuRaCzUS8NFFmqEh3J8XP4g+6N29ovGpxLSTiJpiGQpn94tRzc+whAE+bX9gP6iH7xAyz9iIm7zUifKnGrKIUoWKVUPCnDg4jQ2zaHFmFgLhtB+lXgUq4RlbVswUlQcpehIcpe4xOP/ACFP3QF7HbBMExADfKXwAEkMwd6Xbz5Rfbp4GFOJJNCxCmBHeFBavR487sPxPh2VC3UZqWlqo7YaAub0KXbraMrfG/Qs4kpazMT/ANxYmjnK1CYyzra2rDLStcwhsRDIyJOIEFQcsaU8CI87tm1lyX7tbqd63bwi0jeWIFLgAtiFqD6upn0EKbVIq6UuAcIzFA7OL0z4xM6tOnhYFWOj198uER24CABQgGuQetBeEkLYBxax98RFkzQ4LOR06PB9FEl7QcTCoo79W96Q2Jy1IIc4QHZ8nagtmOsIpnkE0oSDyzDdc4Z2aXiAqQHuA4BJFC5a3pB+01NjmGVLU4SXIBBZxQEOGa73zyi+ybaE4gLKKiHALcMvfSKf0SVLKnAGDHhoahWApPG9RWghJO0uxJp4dAGreKm+PXTpYRiCnqE4laJcHsyzkIISBWpcwOUkiSgqJUA8xJSWu7BIuEsSBXLxg+69nxhal1KiMLEkJQEgPQAVAz0q+aO8dq7KakhQSlPdWlRos4cVDZJUwHM5PXoogpUmcpSnICwkk/KUgYgks4HzAA+UbfbYpbBwkMmtO84GHkD5tHiNi2tc1c0Jx4C5AJoP2C1SMLM+mkbEreiwhAcVIJB7oUUqdyde4Aa1cGKta9DvTbkpQrFmksMyXYdS31hH4knCaZSQRXmRiUCRTgAeojyG37YpU0kPRz3mcfuq5oKNWHNnnLVgSg54qDvVp8zPZs84yNaW5t8rRMwLYEFQYVJJqSBYlz0yjR+K9sT2aEqSHJLOTTmxDCp6GMLfqFd2Ye8Ql7sosfnYfK2TZDOMyfvpcxIdXyNiBcEl8T4q3KeArzhTGm0WMQwgl6nJ8zyz8YHMQy6ktcFVyCKGucae8p6Zi2ZSUunCFN8pxKLkcVUalYzfiIomkFCahIqSSVMo1L2y/EKM7JvKWlgSm5KhiSH0rc0Nq3ygO1b9QWCSkBzatC7C1g+WsY4lBq4en5iU7MnXy/Eaxa0U76QAQSDp3S+tCwz55wZHxIlgAFDUpSAo1f5iX0o+ZjNElOZPT8RdMtOij75xYOzQmfEIJLSlHFcqIKi2btQ8tYDI3wpz/bGF7FQHKuEluELYE/tPjHBv2jyiw6bn77mlgMAT+2pZucUVvSaSTjSOAFL+PsQuTwEXx8PWLINqE7TMZsZbl+OMSoTH+dXkKXaLBash5RDk5+n0i8W1wlq1W3FXhrpGtuPfplyzKUAUYybBRFOpc/VoS2WQpeZYXOQ4ktSNHYJyF4kIHcTdZDgk28gW9mC41NakjbpZLpUwNFJug/Y0zHWDTJ7AFjcvhAU2TMCFB7902aMv+iSli1NUu/gPtBJO1KSFBOFVXr3V36EcwbwaSm8FYVqIPcWyhhqMYoaMCDq4fvCEzt1SSKk+UP7dMCx8hEwHMfpzBNsgcrWhGeEhNmPB2Z7VvGaxfqO1c0uHJjp09QLPx6j6t5QkFMTETVva3nYPFmMjTV195RAmvp0gT5vrEEVjRMy5lTWj60v9YZ2fainu3DPo+XiRCSVUGbxyhcZ/w/rGcDdkbzBwpClp7qkkA8cQYiwJP50b7OSQnCpmooE1SeGRFDVzccIwJa2UkglPFrBideBjU3HsyJilBRwJajCpZk0e3SCtSvcb2niRsjpJILMHAJSzkBw2ZNtY+f7PLVMWWJKQzhw6Qo3D3DesaPxLvoTJSShagqpUB8rFw1q0jI3WMRKcTFZSCSaXdla1r4Rtm3Xqfh40wICVBKwTU1ASlzRuLPmYcmKATtCWIAAmS+Due67syksW4x5Nygf3FEBRVgYsMYVhURSowjPWHdp3uFKxHEZYQlCglSkk935lEWqAc6JEDUrz6tpZZHGrPlwtYM0PbJP7z1yo2b0HvWF1ye0UDoo21qWPHKDqWMJCAcbpBvQ6kaEm4gs1lrzZkyYoLCcWFv1AmnzcczcXtCR3ZNYzZaDhqyc2NwMvA8A9RDY3j/Sy8CuzUtYGLESo2Znoac8zaMCZvI1AWEguKLoxNmJtweHGoptFTidrFuLuwfKALlk3J5ezFjtqEhsSTxLE+RgI3gjNYJ6+gpC0lUitPfjlBDsjXP5+8C/1RAuX4AHrWO/1ZDXVzZ+nCLRgo2Pnwr6wSZsqQLh4RTvROh6P6mJXvIAUSrow8otJpOzjO2tD0AgnYWAFRwOI+HlCEzej2SRbMD0EVG9CAAEAauv7NEmkWAYJZzarZceXSKLAeh50I81eMZsveakuxQHvXTWtY4b1VqgX1z8Yk1pRBDC3hrVjd4ZSEpGNTJQBUmvTU+7xi7LvJRWkAg8Eip4OQYX3pty5iyFGiSQAzAZM0BM7x3uZvdQMMsZZq4qP0h/4amLBWEKSDSigSCMwTrHn08DHqPhSViC+64fg7tevCK/FPp4z1IPfllL/AKkF/QW5wFZC1OmYOSxbhZukOrkkEMSk6EXPmOgi0tdWUhD3o9dH6xm3xvPWTvmSpCAuoqli7pUdHPpCilBSAokEHOhI4NcfzDPxippQABSMae6S4sqqWjz+y7XRvb/mKezWOc9NzUsq934+fu8dLaKzFChB50tn75RUJjTmYC4qpUVCiPCIQp7+xeFDSSX04/aLgVc5eZP4aAiYz+FIlCaxmocTLcx1teHt17SpMwKTVjmMQL6jOFZxBSz2YgZBj1MM7ErCpJJYBmrXw0tAQphQpLihCWD6QLZNoCFJJAISxwlm5lNjTwgaJxNDxprZvvBBs9GoCB7HL7GNMCdqVkkkXJAFAMWQFhTLgI6dUHnT9PnAkqYpD10uQK3HOCzFONRSvXrERdg2piXJFGBsQSRUeAbxgaNoMtWIKLBhxNyBS3mfKF9lP9umRI8vxAdp2lu6/PKmXpCvWpt23GeMCkpKXeqQopJJoCf8njAkbEgoBsRet63A5ekObJtZUocTCy1f2z/tHtoDUGRLxAJDCjvU6GttfdYmdsye8ZdgSzsSxfLVopKRRxx5XA+sO9kyQ4ZwoPy+0OHWaiTib/HxtnCyzxPhGhITR6WPM0hWZs/OGmET4xCk+3hrsgLJJ6/WBrR/sg0rqlNIBp8xhCNpSP8A8UUHz+sZXZ+ghioSTB0CIRKqIZwN+odDFVDG5UvPRz+hid5A9vMt86//ACMF3N/1kVzOuhiNtQe1mVHzq1/cYyi8uunkI9L8OhSULISVd5nAGg+8YMqTqH6x6X4clgJUwWe9+jSlCNReKmNJE1YICe8TYWa2ZcWhzCsnvSyOYByZ3H0heZtSWIxBYVQomApItYiNDZNlwABChh07VVM7OLxitx5n44kf2EkBT4xSpDd7NyP5jxclCnoG8o+mfFaD/T1YALTUHEwL5O+eceLCASmpNRl74w8L4zz+gTBhooVfK3geN45Cw8F29WNarPiN+eZ8IUly7cc+sacsNyxXw+n3i0pnpf8AEC2Ud4cX+sdsqauL970pEli46fX+YsJuQz9/eKqlZFidcusRLHIe2gqMgU90i+zTLP7b+DA0G9KezXxi0pTGjXJ6/wAwQol7QAXIBPDp1hyXIUp3BrS44xk7GoqUPKoy9mNt9KkAZ+VYzyuBKNmAsNXOtqRC05DwejNTwvHK2kgCxObc6+3gU7bu9cW1HD7eUXaiAFDIKb94l9SwHrGftUtRcs418I0DOSVA5Z+f4gqp6U0DMRUUDZXvFedjTL2NRCwOI9REFVxGgjakKY4Q79Drrn6QFKkFLEVqaNnkeEXfz4i4DJcGn3Y/QRprUDhGQB9PfWENowlKUo1AvDM3bks1CwPnGu3xUHZx40NcrXgMxI9/zF9nOVqHkIlSOHvnHQwjMQHv6feKd0fq9IbXJOg6fiBlJGkZI5I/pte+PrGSpFT4Rsl+wv8AqEZik1MaiVQmogwSP2n34xCBURcoOoPgIqob3Uf7qe638HjF9p/6qw36la/uPGKbtSe1TUdAMj4xfaEEzV1HzK/b+4xlAop+hQj1vwslRlrwKSg4nLhyaCvWPNJkcR1Ho8eh+F0jCslJUxZwSA9O6W5QUz69KtE0glRlrGbfN4RSQanChJJyUwBik6Wkj/oM4YsosxIr1EClbul4mTKBJ1xZcz7eMOhX4sBOzElCUhJTUEE3Zu7zjwezL7yf8h6x7z4m2PDsqyEBAo7f5C4flHg5LY0kaj1i4sc/oE8nEqn6j6x2zrNPG9oLP+ZX+X1/EVTK+X0jprme2ZNU5Mqoyq9ukLSFEKXwf1Ag+zo9U+T/AHiOxqviR/5P9oADKJJPAfWJC68PCLyJVFf4kRWXIcngWeDYRpA7pgaXB9+PqINJFCDUwT+krq3py6QajO7dwguArvDhTq/t40v/AI6L9of+P3NYf2XdyZb4QQD7eCKQrIe+kcryrLI/0Fz3l4g1sPHOsAn/AA6klsZbRh6xsKUdPOALnaoi2pmI3AlNlk9PtFl7jBus+X2hztkj9J6PA17eBZB84tq0htG60ShicmzUF7h6WhaVIllNSsHMYS3hSG9t2orSwRnQ3bwzjJm7WpCgCkrGoBDfQx145Z6Tydlkgguqh/ar7RYytn/3tyV9oy170VlLPnAzvKYGaVXkY11iPS0hFiSK0wkX4kQKbPQk95bE1YpV9IrL22YU4lIA0Fur+MJmaXsqtW7YBs6AiNefow6Ntl/vH/BUWmyElTUJYH5TmHGekW3TKKjjViSlNe8sKSpjUFhlGYve6+0JQkMbULt4RQtdIHZYKjvO7eTP7aF/6AG5VX/b+YIra14bDFxBZ9GuIzP9cm2wJ6H7w+VbWgnYkgiq/wDj+YINjRqr/gP/AHjLO+5rvhT0V94n/XZn7U9D94sW1syZUtCgRiJBthA6HEY1Jm45alFWJffOIDs0uMVa9/jGDJ3r3AVpqc0luUas7em0kJEgSlIIDHC6gQkUWTTpHPk1P9Np+GhcFXRIuW/cYf3ZsaZJP9xSHzLAWerf434mMWRL25RdSwjkJYz4Diesas/Ye0lqRNXMW6ad5sKx+oMK8jf053ln7aljXk77lSwMe0JCq3IAIs4BfSCI+JZAvOB4AAPpRKXMeV2b4Qlguta1HwHS5jW/0uVoeprzD2rBecHc3vHeuzz5K0JBWl0hRZYAdaX7xADip6xjT9x7NLUFYpbOcP8Aea3M1jY2VIlhpZUmjMCWbRtIHM2RBLlKSeQ9IzP5MV5PMbX8LqWtSpakYFVHexUNaEUNYr/8Xm/uT1P2j1YRSlhEEt/EX5K5V5mT8OTUkd5NxmecSr4cm17yfOPTBUS4i/JV68sNwTq1SX4n7RJ+Hpv+0H/L8R6lKvGLFJ5eMH5KvXlU/D04ft/5fiGpe4V3xB+Q/wDaN/s+McE8Yu9PxSXM1P1g8tcAAiW8IzcZ00JicxA1TBxHiYXKePnHAwa0L2wfXwjsQ0geIx2LVotQ4A06/iK4BEBUS/v3yg1pBkD374RB2YaekEEwZxBmCLUF/TDTyH2iDsSc0/8A1Bg+MRBmiLSCdhQ1g2jD0gY3VL/Yj/iIYM184oZhyh2jYArdUv8AajpFTuiV+xHSDmar3/EcJx099BFtW8QDuKV//JMVVuKSf/1Dz+8NYznT3ziyCP3GLaZlCk7rQGZAFsy1OdIudkH7W5Ugr/7vfKKkjXXhB61kV7EcesV7AH+fpHFmuOsQJg198YvRkXVKGp8IlMhIiqQNfOJK+MXqxckaxAaISdIuDAsQUx2ARcTBmI4rHsRC8VWEdhByiKaeUUU+sLOC4OESmWYAl8ospdYvUP2XCJEnhC39TF07RrF6fFsB4dYrhOnSHEqGsQoRqsFezPERHZav096wyALRFOMZJfs4qpHKGvExPODGsK9nFyBBBKB/MSZAfIiI4BhLxJV76QYyk6Hr71iMIGsWNAtFQD4QVahqfTlFL5+MTNrsEVKYsE8o4yfHlFoVDD39os/OCdkOPk0cpPOLTgLuaxYp9/iLJMSUk+EWrIoZI9v/ABA+zGg8YLhyiwlZe/SJosZIu4fh+YguNKan6Q2rZ+MR2YBqw+vWLQVxmLYzx8YOqQ2fvwgQSBn+YdZyox0vE4+fjEpWNX8fSLpmgfzEUS0E59BELHXzjlzCTwiCWuTyIg07HdmTnSLdkBECZoR5xBJJan8wsakxRMsawRMvKnIfnlHJl8DEEdkOEQmTpBBJr+A8ETKH8homsW7Ig5ekT2Wg6RSYp8/TzBiZa9Y0xsWEvMv0HvKOLni2tIovbG0bpnATtQLU6WPPWJrtxMFxk/KIUsaGF/6kHPyz9vHImKej+N4D2hlM4WY/fyjkqECUovUD6wIrIsnzgw94axBs392ir6v71EKve/vWsR25GvL3yhwdjRb2IgKFvo3rAQtxV+UWlg+MZOiKmjSnKscmeCKX5xLU9t7pEkBvlBY3dvGHD9T2nDzimMEfiJSpLWH08o5Sc6Dxv4RD0Jy5DloslRq56xZCa0r/ABFVJL304QJGJ7R2N9ekcJflagPm0XSkmIyBKUb+jZxOFUGKNc9fCB4ch7ygKhSWs8WErVxaw9tEFRGscVklqNk46xAKZL0c8ucd2QvnxhhSh7HvhEKbx9mJnVMIvaLuM44IJiFynZ2/PK0ODxVAGTfXy5wRKoqiU8E7M8OsWFQKEcX0f6c4sURAl1dw/VocLkg5x3i8RhL1MSUNb6RYcH/p6VfpEYCDY/WGMxAZ/vpG9cusVKBoW4gcYolKasGB6Z1bKG5Xy++MLzLRLIr2IuPrFkoFM/H3pFJVjy+0ER9vSA44ID1/iIVJprwb2dIobw1Ky5iI6B2GfSKqlctbe9YZVfwEVXfp6QY0WTKJuAfL0iwlf7R4Q7s/y9PpBJn39IGpxZ2Aft8I4oOQPiPevlDSb+H0ghy5RDGcUF7eT2jiluHKHpny9ISGXj6QKRxSG1PvjEJFe9bnTXziibe9REZdfQxRDFGdBy+8QCTcgDlp09mBTb/9o9YlVjygNXJ4ePvlFS4OXKK5H3rEIygjK4xNFKu7Z+/fCLTfmHj9IhfzjwhHqFr9+cVcZuYMbdfSKD6xaykTdA3M845xxHCsLTfmH+X0MPKsmFQIKr5++EcSWp/HCKy/lPj9Y6X76RNurnfTSJc9Iuv5hyjtoumIaoX4ex76R2PiTETc4ofm8ItL/9k="/>
          <p:cNvSpPr>
            <a:spLocks noChangeAspect="1" noChangeArrowheads="1"/>
          </p:cNvSpPr>
          <p:nvPr/>
        </p:nvSpPr>
        <p:spPr bwMode="auto">
          <a:xfrm>
            <a:off x="63500" y="-860425"/>
            <a:ext cx="2590800" cy="1762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26" name="Picture 6" descr="http://www.mohicanpress.com/images/scrugg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2438400"/>
            <a:ext cx="4533900" cy="3924301"/>
          </a:xfrm>
          <a:prstGeom prst="rect">
            <a:avLst/>
          </a:prstGeom>
          <a:noFill/>
          <a:ln w="76200">
            <a:solidFill>
              <a:srgbClr val="66FF66"/>
            </a:solidFill>
          </a:ln>
        </p:spPr>
      </p:pic>
      <p:pic>
        <p:nvPicPr>
          <p:cNvPr id="30728" name="Picture 8" descr="https://encrypted-tbn1.google.com/images?q=tbn:ANd9GcRB_MapSEJyt7MK1CIibz59l9-WqAPgxrXRzrG_Z-d364bN_6IdQ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2971800"/>
            <a:ext cx="3276600" cy="33528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20763"/>
          </a:xfrm>
          <a:solidFill>
            <a:srgbClr val="66FF66"/>
          </a:solidFill>
        </p:spPr>
        <p:txBody>
          <a:bodyPr/>
          <a:lstStyle/>
          <a:p>
            <a:r>
              <a:rPr lang="en-US" b="1" dirty="0" smtClean="0">
                <a:solidFill>
                  <a:srgbClr val="943288"/>
                </a:solidFill>
              </a:rPr>
              <a:t>Kitchens</a:t>
            </a:r>
            <a:endParaRPr lang="en-US" b="1" dirty="0">
              <a:solidFill>
                <a:srgbClr val="943288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30480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Cauldrons &amp; Heavy Iron Kettles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3794" name="AutoShape 2" descr="data:image/jpeg;base64,/9j/4AAQSkZJRgABAQAAAQABAAD/2wCEAAkGBhQSERUUExQWFBUWGBgaGBgYFxgZGxcYGBwXHRcYFxcYHCYeFxojGhQXHy8gIycpLCwsFx4xNTAqNSYrLCkBCQoKDgwOGg8PGiwkHyQsLCksLCwsLCwsLCwsLCwsLCwsLCwvLCwsLCwsLCwsLCwsLCwsLCwsLCwsLCwsLCwsLP/AABEIAMIBAwMBIgACEQEDEQH/xAAbAAACAgMBAAAAAAAAAAAAAAAEBQMGAAECB//EAEoQAAECAwUEBwQGBwUIAwAAAAECEQADIQQFEjFBIlFhcQYTgZGhscEy0eHwByNCUnLxFFNigpKy0hUzQ2PiJERzg5Ois8IWF1T/xAAaAQACAwEBAAAAAAAAAAAAAAACAwABBAUG/8QALxEAAgIBAwIFAwQBBQAAAAAAAAECEQMSITEEQRMUUWFxIjKRQlKBofAzwdHh8f/aAAwDAQACEQMRAD8A87NsMsMA4LJL8Yd3TPdRRhOzmdGMBXckGYHD11i1XNJ2H1jg5ZKqo70VTsSW0sExuzT3Iie8JNG3E+BhPaSqSy6KCizV03tFJalROCXpWjrVyjxUO8o98KbGZgoUNXjDW9A/VF6uVNuqlge6G9xWUEFx9r0hniaMS/zuLWNObF064HAJO92Bz4OYku3oV1y2x4U78Ll3Zmfl3xb7VZhs0zTE10WfCAdy0nxEZ11E1wxjxQfYqlp+j7ASOu/7P9UBW/okZTbYL/st6x6NecsOlY1+EVrpLNGJLbokepyPuTwYegvs30fKUgKE1IcP7J98dW36P1y5ZX1ktQDUAUDUE+kPbuv6WiS0xWEEYRzJoKd77hDWdMxysL54f5Wg31GRArFEo1l6DzFsy0B/xe6Dk/RzOLfWSq7yr+mLfd0lgngD4Aw3s8hwk8IX5nIG8UTzNX0fz8ak4pWywNVM5yHsu8SL+jy0ByVSqU9pX9MehTJDzVHeR/L8I4mzWoS/yfhAebyBLBE86kdBZy2AVLq/2laEj7vCJ7T9H8+XQqlnkVf0xfbll1HM/wAyonvpDHs9BFvqZ0y1ijqo81svQictTAy9dVaN+zxiT/4HPUc5euqtM/sxerjTtudE+qWg+VJzJFa+JMCupyUmW8UE2jzCZ0KmuBilh+KvdG7T0FmoZ1yy+7Fx/Z4RdbYgCb3fPhEl5JonmodwERdVkYTwRPOT0TmYsLp5190Rz+iExCmK0uz6+6L4mzuoH50ge+5DO2vfk9YYupmD4MLKbJ6ITFEDGna4GNHomtK8OIHjXti+XXZ3WlhUDyEQ26XtqJGQOUX482B4UUVCw2bDMKCzoTnWrlOnbDWzy6j5+coDnFrRl7Uvxf8A0w0sctyDyipq2mDF0miG8UsnsMUq2y3B5jyi+XuGQfwmKPOqO2H4tgHvsLiGYchBtnkslPEk+XuiCfJJWG3gnshhN2Qnl6mHTlwXCPNg01FTGRxNvGWCQQSecZFKMvQbqiNrBKZY5xbroQyO+K5Y5e2PxesWi6xsdpjFOVl1QltyNtXM+P5wqttjUoMKZUIcc4c27+8Vz9BEYS8Dr0lpWKptgZCVEl8WvAQ7udGzzJiedY8csJfC+rPzji7KUiSyao0RRqVj21IYS/wxNLlNKWQKtSI7UrYl8jB1k9iAZCtqv55S0n2knKK1PmLWtjXPJ9OcPum9ypx9YknaO0N3LWKtJu4lQAdiQHrR1YXzrURpxQi43Yqc3F1RxeaiFJSqhSo0/dIPmIvvRy2iclCRmmh7MopKOjxWUnEdrBXa+2pY+9/lmOrvuMFUsCYpOMywWxU6wLJyVVsHjD544yilfHsJjkak3X9nqVjVVh91feYeWWW6RwePMuitxHrpautWG6pdCr7ctcwpqoj7GE0q5j0eXawEne58yDGDLFQdXY9NzV0L7xtOCbzbxBhdLnY11y/OFN6XoVrCau4APh5GDrPaBKl4yeGWZNBTvjK2bFHYdXOGUOavMxNfSnJgG5Z5UlKjmantMEXmqsE5bP5B0/Wn7HN2SiDu2fEFJiS81q6oqls4qONYCN49WCySolLAB30yhfdnSRyqUoE1zaofMFPugo/bZTi9QdY5RWoFVCTX3R3fMtkShk2Pv2H84Ou+SDtPm+hHnAl+LBwPuWe8pbwgVsi27mA2RDqTVtr0Hujm+amu417IMupIJc1AaAL8nZcXhi+0n6jV3KacA+hOVDUBn37TtwjdrbaO/wAo7uliSo5io7aDxeB7XMqR3QV7AtblevGUozkFIKgHBVuof6vKGqGAYaN4axtSGOmfnUwHa5pAJdt/KD13SFaKtnF5TwqWog6HThFPzU3bD6ZawZKquSQIVmXX54Rqi6TFRW5AZVXgyekU/AnxD/8AtEaU7JMRzrQ8yYnVOEdgCR6RN2NAZllS52QeYjIYIkOHjUF4nuTSNLOsYwf2hFkulVFczFHViKknIAuRv90NrDfqpbuAQdHau+MriMcW+wbegaaeLekQoPrA1pvMrViwt2/CNC3/ALL9vwhbTYSg0PZStlPKBLKtlkbiYilXgSPZbt+ERi1BJJZ3ML7sLSx/+kOlPCGMue0vv8jFVl3oOA7fhB8vpElsLDLNz7oJp+gNII6QLxJb9oeYivyEth/5f/lXBd6X2lk5F1AUOVXfLhC+XaA44YN+ilk6cRD8KkocCMtagyzz2SBuElv3VTif5oHuz2pb6Kk+CZnviFE3Kv3Xz0xPpxETWeYAUlxTDv0Sp/HzjRdWI02WXomrbT+GR4SJvvhjfMmYWVIUyxicUIUHJYjQ0FYr1z3kmWX1Al6/dlFJGW8/OcNrNfgUAogILmhUCa8qRh6i9Vmzp1sK1JL4yCkitd/AQbedpSwzLAMAGDnMvBQWhRfEjtV8I1OsCVBhMlfxRlRqbom6N2oASk70vyA3wde1oGLhCiy3PgUVJmSxQA7ebZeET22wqWlQC5dRnjFOMFKuEDtdgF7X/KkLl9aVVdmD0DA+kAS+kUgTColSUku5ScuLPCzplcExYkqcLKTgLKBJKmYgc0+MAIsM0jAELzCTiSQApTYQonfiHfG/HgxvEm38mOeaayNJbHr9ltCZiEqQQpKkuk7wRQx5x0o6fzE2uZI6lP1SigFyXFGOYzAHfFpsFxqloSFWu0kJSAyeqSkAABgMCiwAbPSPPOm9zKTazNllc0TMLEgFZUzEKwpD1SGpqIrpoYpSabTAyyyRSa2D/wD7HmSf8JJBzBcHzMFJ6Xy56EqUQhRFUAlRFeA3RSbwsM9QfqZiQBmUEDtJAEX2VJEuWiWl2SlKXYsWZ/WHdRDDCKpfh/8ApMEskpO3/Qxuu9U1ZM08RKmaccMbmWh3UxHAhj3B90ZZbWlINamB+uxKzpq8YW41saqdslWklnPz8mIrYhJSoqoG/KOplornqWPfGTJYWMOIB/l4GKuRUnSKJZbYcZToSacvODjn2RNed2JkuQQdAaA6u+/KBEzwXrmKR0pNS3RnSoJky9jnAyrO8yYviocwVP6eMHWTJH4h5iBrKrZO8n584BPkL0N9Y1N0ZHSZPGMgBliSwp+sD1Dpd9ziPbLquqSJQaVLzP2E7+IjzKR0SWVFg7aOAA+VdYbWe8rXIxDGp8ji2gDvD0B4xsWWD7nLnjkeiJuyV+ql/wACfdEqbrlfqpf/AE0e6KDdXSKdJJUtSphV9lSjhzzqHfk2esHz+nM4kYEJQBmC6nPOjdlYLUhWiRdU3XJ/VS/4Ee6ObTcMiYgpVKQAdUpCVDkpIcRVpnTeaVpKJaQkZpJcqpXaaldwhpdnTaWpxOAlkBwRiUDvGTg1iWmTTJblU6QXFKk48OLZWwdRNH46whkqAWSl3Kd51z8h3Rab+nJnlWBWytbgkEUcF2z0hDMu4oUtiCEoCi34mYPHMipS1V7naU4pR1ewPanxSa/4g/lVEdvvRaF4QRkMwDnANsvPIJSoKSsGoDZEb+MAEklznrzjX0/TXTmtjJ1PUVag9xui/Ju9P8IgqXes0tWX2oEI0KidCzxjU+nxftRkXUZf3Mcqv6YjMSydPqw3nBEu/wCZ92V/0x74RpGpLwWhiBzgfL4v2onmMv7hqjpFM+5I7ZX+qJpXSRZ/wbOf3D/VCiVKBGUSpSBE8ti/aTzGT1HKOkStbPZ/4Vf1RuZf7/7vI7HEBsB2+MQzZIzG7nFeWx+hF1GT1Df7XlnOySj+8fdHSbdIP+6I/wCooekLkyRhjfkInlsf+Nl+PP1GKr3lf/lblNV7oEn2qQS5s5H/ADTnAi83iNYd4FdLjXF/l/8AIXmcnd/0ic2mSXBkrbd1nvMbVeSBkiYB+Me+Aic3dnERTDnEfS436/llrqsi4r8IMlXsjErF1jUwsQWpV674mN5SmJxTKcA8JUo+e+NTFMDyMBLpMbDXV5EPbHOTMQDiU7VFKGIbcsJwMo7SwkunSr+UL7DZTgC5dSPaTr3aiJjaBNXKGSsRxDcyVe+MbxJSddr9DoKbcU7Jpl29b7O01cm8zxhNaLNgJGRBI8fhFmsVo6ualASVYwQ/3cNT6RXbcp1r/GfM++CwylwVkrkJkLZKe3weOJspsJyoad0coJJQlOZCvAP5tEs1Jq+ghjTQpMjlzGEbiGbnGRVBlpmWYIlLwzVg1JxEbRPIOOyCUmdgQEy0oSwfEXalSUjvzjqy26mGYlkqfaPaNrdWA1rnK2hMbM0SxbR3zPKMkW2qlXPf/oBqnaN3koiUpyFgNhIDYTShBJ2WffuhpIthE5JlykqBljaUMITWuGm1mB6wvnTxIWJZQuYFMQlIcgjU9qXgoWwzVMn6vCCMKk7RJbaZ8g3GCe0b+Sluw2YkKmhSkBbjKWHJP3inUaOO14X2mxpWZhKDLSgUHskkA1UNOWsdXfb5NkM1IUSvDiJzJUCdhxQEu7cXiW8bRLMnrpoK1rAwgE5s4SkZUq5I0gU5J7X7F0vYWWNZ6ySkDYJqaMGeh5w/l2N5zEisvm7LHD9qEdwzCVynAcqFBQe1lFmM8i0JLE/Vr0GipR0PGNuHhr3YjN+n4RHeN0oaUS39/KGQyJbdxg89GZJd0Syf+Gg99IEvm0bEs7p0nd+sR3w4sskKDqZ2HjDnaXIlU3wBWHotZitpkmSQ+qQKMdBrC1dw2ZSFlMqWSC2yGYlKSRQtRRI9+cWhEhIo48ICsVkCZc4DSbM/7iD/AO0VqdckqmVaz9HJCisqQaAEMpQAzyY8IxdwyerKkyy7bIUtYD6aiHlmABJG6JEzCd/aIc50JUWxDZrjkFIxJKW/zFFTDJSkuQCWdhk8EDo1Zyf8QH8XvEPFy92DKlBxoe0P2xzMxOaJI4O8XqKSEi+jsls5jc0/0QGvo8jEpImKGwlSXwlqkKxMkPkn+KLJMmKGlBwgCepQXKUyQ5KC40WKP+8hPfEtl0gJXRdLOFq5Eof+WIpnRsAVXMDcEd+UPFTFGhAI1NfAxCAGqPntiWy0l6CcdEx+tP8ACPeIWzrlZYAUerBwFZA9s4WATjcjazi0W61hDBJBUSwGLvJbIAa/CEylq65KsKFLwk5KSH0IqdpqPuLUi9ZFEFtXRYpSo9YKAK9k1qP2qRuw9DVThszQN7p0c8eEMLZOK5bgFJJIbNtK8awxuKwFaFEFgG2eLn3RU5NR2ZIL6qZVJXRFRUtImh0rUj2TXDqK+EbvLoHMRJmTDNQyEKUQx+yCSBxpFkuKyOlaga9bN13LP9MS9J+uTZJz+yUEOw+2QnT8UBrlqqx2iNcFXT9H04JH1iHYfeGg3CIpd0mVapUtZSSlMwk1ZmQACaE5mLiq0L1Jz0ApFctMkKtyQSS0kqLh81ga8oik39wLiv0nU2U0wMRQDINmT7oogmY5izxHqTF0tEwJVNbIDPL7I9TFOsyGUecZIf6k38G+n4cUGWf2idwPjSJ5ynRxNPL3QHKX7R5DzgpHswUtge4LN9o8zGRHG4gY2snS2ScXWTGc0GBRAA4jfuieb0llqQoBRz2cKcJLVGJSsg40G7OsVWVZqZZVdvnfA0616J74d5bG3aMniS7liPSxSFFeFOIhiXUX7cVchDaRb02yT1h2FIOEpf2sjnmKEx5+pW8kxd+hBCbMpRZlTCHLbNE5vRvWA6jHGEda5Lxybel8DhSbMkIQAwJDqAcpB4h66dpiwm57OUYUghsi5LO1WO+K9NkJkzZagcaS7BwWPHhXwhwm1qnSiwwH7C8VXGRZss+cc3JbScZP+WaYrm0v4E1iRgtKEmjTAD/EIttqCRPlsXdE3zk+jxSCvBaUFRf61IUd6ipL9tYuFolSj1q8O0n2SRVLIQQx02iTG3Dw/kTmX2/Bl7D6tL/rZP8A5ZcNEKEBXtNl9WAAf72TmP8AOl+kNbCtFcTtpTnDuwjZHAL5QNY5lJ//ABCMt6JZ9YciZKf4GFthmIJtYGZnUof1UiJRV7gEiUxNfy0jSJCnLtTcREkoYlEJybvq3/rBCJak0o2v5vBp2it03REiXw+e+MWlWmur5U5iJ0JIFG8PCAbxt/VJxJGJaiEpSKY1aDgBUk6AGIirOpkphtEsM1YmA51itT7yl/pYSmb9UUmYQgmYFTEFGF8IUXo5Y/ZEOZF2BRxT/r5juyh9Wg7kINB+IueOkNzbMNMLcPcwglSI2IpV4y5isEubtH7JJCiBqEqY79In6lbFyXrx5PBNskpmvjQFA6KDtxBzB3EZQPYJ5StcqbiWUgKSos5QXG1vUFAgnXZOZMXfoCkhPePWJmpBcFTAYADsuMWQKny+MSDEmY+JdEs5QrNxRlI3PpDK8Zyevs7UIVMO6hRV+dO6CyvF9qnCBoZqrsIZtsBmMNp8JJwFLM4Lvybs4GI7b0tl2MNtLmKLhCDkBkVE0GZbMxyiUz1ercmFG4MR46kxWL6sRTalLVkogg8AAG7GaDSVbgd9h90O6VIUlMhRUiaSs1oFYlKUcJfOuR3GLB0iSsyQgqJCpklLOWrMR6R511JnWqWUbKsaS4owSQSeQAeOrztk20qcrWAC6QCQARkTXPjE0rVYV0qPSp0lSBXnofSEks4rVMWBiKZSE6aqmHLsEB9BLfMnCZKnLJ6sAhSvulwQSc2bPjwg+xolTJ8/BMRMYoTsqBySH9k1qsjsgGmrQUWmIb3muJysnLN3BorUpGahnTwP5w+vhX1SuK/U+6EEtez3xkw76n7m/JskvY2hVTzg8qZHYfKF0s1g2atk9nqIZPsLiRoTTKMjhNpIFIyJpJZXlTlK9o9kc445ESIlx0TF8G5UkrUBvIA7Y9HuKwpscplKxlRcgAEJVQZ5U3nXvjzxIyj0ibeeKiEFKQwbRtxHKMHWOTSiuB+JJbjNc0s5SXOzidNMRFc3+RGSbqWlYEogIQNoF2UolwMs214iILPLM5AqTqyTQNk/GmsSWK3LlTloWCp2Uw3t7QIDZM44Rz0uV6Ghvj3FdrlFE0hQZWMK31JcEH1i+pW6SCAXz3E5Hyih31b8c0qNGAADuzP4u8XaXPB0LGucacLdMXmSpEV5z0hCQAVKK5ZYByyFoWs9iUk9w1g2VNSwI1y3MYEUgYgpILgKZjqSnh+z4xqVJIQgfdAG7JuEPM6q9mHKrlCqxy1Fdo0PWDI/5UmGAmni3P4QLYZhxWkV2lpq/wDlSuHCIlyW/ZhV0SwVEO1PKGhsgBLKfiwhNZjtEtTzAgtaxoDFMi5CJUjEHduwQsl3Z1tqmYjSShCU5timupR/hTLHaYlXaDxPBoovSG9VonTwCuWglDnCpAJCEpLrbLZoHYvrBRVlS27l3tiUS1sVoHNQT5mOUW6Q79fJzH+Imm6PLTNeoI5j3iOEzDvPfDPDA1HrwtiF+zMlqJLOhSCe4coX2uz/AO1Squ8ucDxZUkjxjzXGdfH4w96NW+aualaVLmJlhQIxEjawulJUWfZBwv8AZGUTTW5LseWqz/7ZJSCXwLIc8Dv5GGstLVJdnNdNTrCBFvmfpQnqlrACSkUc9oBJS+JUHot2OWpRACsKyofdoacSARWB7htOkxRYJwVKS2nnhR6gw8k3bLmywJmEjcoCnuhJdtmKEgE0UElPakU738IslkwdWMT4v3uO7OCukhbVti6TdEqWT1aQA1SA5782hTablAfBhIrm7h+QiyKnyzTaA0UHMD2oppgcuC5rTc7jOCuyqooPSO7FIlISlR+sJMxgQCEthTydSj+UV1FlXIWmbKcKQQXFOYLaHKPVLTZkTJeFbk7ww7qboWWm6JSJalAksks7ULUyEGslImiyvXxMaSkbz6fGE8vKGN+rokcDC5OUYcC+izpZvuo3Kzguednu9YDlHagmerLn7oZLkCJpQB0jccCMgQqEKREmOsD9ZG0nPeCR890dGjAt+AlZzbefOkXhJKkBZBS6UnmQkZRQ5MxxHodxPMsqBMWnaSABRw1AfCMPVKkn7mjHvsH3ZbFSwiUAMa1FnZtr71XcNlHdonKRaFJJK0BgTuU1cIGSQ7QFaJSkKcATFJbCRmOLjLLLhBtnvElLEsoCpSnI6ghvOOe47NvuOT3SXYTXhMeardTtP5NHokmyFUuWo4XKEkUdnSN8eZ3lJLu7VzTrruyO7cY9Bui8Xs8p3UerSMxoMso04oJKvgDLNtJ8bsbJfCzDe+R9Q0TyQRx3urfupEEkpKQah9PkROmYkHP1hxmsimScTuGL1rm3znAlhB6uZNNBMOJIz2QlKUk7icOLhiEM1S3+0e6ArHZSmUuWckKUkfh9tGuWFQHZE7EtAcid9awqAkDtjdonJBdTAne5gWwhlEa1PlHNpIc7ILcTBUXbsLVM1Ch74jn2lgylBtX9Y56xLNhbtPuyiObZkFyRzrv5iDihcrFk+4rIsv1cuozS6K79hoFs3Q6QcZIUQVbIE2YMKWGyWNS757xD6VYJRDuzPrGCySwGx6vvhmoXTFUrolZkl+qSd2MqW3ZMJEMxJKUhKSEgCgBAA5AZRqXZw4rRzU/DlBZRi+0OynpAydhrbggky1Uc+MGzLPZlkFaCVADEkE4VNk6QoBf7wgS1ThLDkhvdCS29K5afYTiVxoB6mF1bDpk14S5abR9WFAAOASSAavhSTQcNNGhovpbYpSEhW0sAOEpdzrtZeMee3hfMyaolVOApTtz7Xhaa5H0hmlFJPuWhHSVsKEJYBOaiNMgAKmmeTQRdl/8AWLKFUWKhiSFDhqDFO6gngdIyashi20Azv4tF0iHoYnqfItrTgfVogv2cjqVs4LAZgguRuyhP0c6S49ica/ZVv3A++GHSW0J6sBJd1J8HPpC57JjMa+tIpN8zHUBlQeMCoWG7vnwjd7reaezwEDlgeYD9jt5wOOP0I0ZX9YRZxWO5q9qIUbKgo5Ya98dTF7Ri2tyosmBjUaTGQsYV0R3L9pXYe/8AOIniaz+0OKR4U9I6b4ZhjyjqUc4uXR5JmSUhITTFiUrSqm4kxSSpiYuPRh1SFgKNFmgLMCAX8TGTqV9FjMfNDuyFSNhxtK/vHLAtqWypB8xS5KUAYZjqYkEuXObEQtumykk9Y5AYJP2VZ5HWnrE8xk2hCUKqA4BL7xgc5ULxzJVKdfyaI/TG0CXziNSlgN+dXi13BaE/okolAUwY76E14xWr/KsDENWtQeynOLB0bnTE2aWimrUGpdn7YdgdoHNWn+f9hwLwZtjNsjyz+dInF47IUEEkkhnyb5HfHAVMwjIqrqGanxjubaTiSl0pKnYEirM+EHNnjQ0ZQpF4mjo+fWJJtpdCnDZwN1SmyflrE0wBiwahahgC9jzTp30imWcgSxtKdyXYZMaEOc86CKlY+kNqLr65YU33tNzReOmd0qnSFYTtSi6eJyUORfwEUG02G0SKTZKk8WdJ/eDg98boUkZ222OLk+kK1CchE09clSgmoGIOWdKks/IvF368ziSZhloBIRh2cTFipS2cAkUAIpWrsPLLtmTUzUT1IohQKRhopQqAw3Z9kWP/AOUTerSjAEBKQKqOgZ8KW84HLG/t2+AoOudy8Js01h1U3EBoohYPDF7Q7zyieRNVqcnBSUgMri0efjpCoJbEmmTyy45HE7RJJ6Xz0qcEHfUuRuZb8WqGcxj8POu5q1Ynyj0KzzjXEBnRmy5RWJnS2XJmKQSyxiSoqCjiVioWFAwFNznOCbr6V9anFhChkaEFJ3KbLuYvFIv5AXPnEBnWT2buMTE5uTU0XNQSuI7tNsVaCT16SPsh8u8MOQaFykKScJqcxXOK+pJTVJYw5u+9sWFKgMQDAt5cY1PgQmFJkb25RKmygZRGqdhrHRtFOfh8IXdhka0tnESlA598Q2iaxaBZ9r0gkrIdqnh3TpFitF6ddJk0DkqJI1IYV74pip1Tx+TDK7LV9WNySQO1j88orNH6GXhd5EA26Y8xR4mOXrA0yeSTu09YlKoPTSSLcrbYVMU6RvFeylI5SY5Quh5RtJgOwxckvWRqBiuMiaAtQoxxPZ1sU9o+e+BV0juWunJQ8X9wje1aMKlUju0Hai2dDLQcKwwUEqSqqSas2fFsoqVpG18/OkOujFpKFLDkAgevvhOSKlAO2pOi52vpLJmAoK0S6h8RbI1DEBt0bRfNmUSHlKPNNEhmwl+ZpCz9IoKFVdMw7Pnn3wTKsctR2kINabKTTjSOe8WNev5Gqc+5l4z0lCiFkgeyMTuTvY6B6xq7+kM9KQEMwp7LmJLdcKDJWqVLAWkYgzgMmpDO1QDpCNF6EllAoIozN4aQ+ONJbAeJezLOOlU9OYSeaW/laG9137Ktf1U0YVH2QSWJ0wqFUq3ecUgThQhVYbdGrJ19oQwOwQpZGVPZHMqA8d0XpI3aHU3pWqzTVyQ1ow0Cy6SDqlZbbI3hojm9MrSXIlygNwC/MqiC/rqmSpq5qJZWhZc4alCj7TjcS5fi0KEXsDTCondSBd9kUmq3HEvpAq0JFnMvqlzFpTjTUMTtFjUFhxhynojKCsSkqWr70wlZ8aDsELui91qVPC5iDLwpxS0n7Tukk60fKntAxc7QSkZgRJSa4BSR5v04SJcxDfcISdHBdQHFsPdFQ60mp7Yvv0hWQrs4I2urU/FiCD44e6PMJdsKS2fONMN0LYzTaEmjB+JPpHAJeBVWxOiAO0wHMvAvUAjcXbuBEGotlN0elfRjbUJtEwql9YkStqgIfEMJY0LDFXiYR9MLWDbJ5QMKTMJADADLQU7od/RjPUmTNnLSPrFJCaMMMsEU4OojmIr3TSZits0swJSW/dTGfStbGLixUVxGTBV32LrSQ5oHo1AA5UXOQ4VgSakpUQcw4PPKLRY5sts6xD6ih98RzprQrsNowq5g+FREs20xNG5eoItloo71+X9IXrU/OI51pLvq5bhlA4tByTr4kwyMGA5Ei5zKHzvhzYpZTLNC5Dgcw9OzyhhdPQRYUFWmmuDX945DkIcX/cX1fWS0stDHOhA0bSnlAZKl9KLxS0uygNXtiUwTa5IcKT7KqjgdR2GBVaRd2MWxMkx0FRCDHRMBQ1M7Et6xkOLusrykkjNz4mMjO86TocsTaspsyNA0PL3RqYqOZaq8wfKOulscqT3CFryMMrimfWEb0n0gKdZShCVEiuQeuWo7o3dtoKV4wN45vCpK4uhqlUty6SjTMePug2zJdtoAb3yhRZ5xKQ+oygyVOjmSVGxbl0sS5YHtgxxa7vs82qwhR3nPvBeKym0RIied8D4zRHgT7jW7OilnCU9YkKUHdlKbMswcaRaLBLky04EAJD5JSAPzij9dE9ltBepbkTF+PYPgUegIQkJfGO1oAumWlCWISSVKUT+JRPkQOyK6m1lvaV3x3JtanzMTxAXhLaZ7kAACILQvHsgOrhXLdFdNtU/tHviJV4Lf2vKKeRBeE+w2mWJwQQ4NCCAXGoipXr9GEte1Jxy309tPFg7pHbDb+0laHwEb/tJe8dwgo59PcF4LKav6MpuJusT/AAKfueCbt+jRAmEziZiRhIFEAmuIEAlVGGusWU3ie3g8cqvNR+T6mG+Z9wPL+oylBKUBKUJSkBgA4YDLKkea9MklFsmAHROWXsiLr/ai2ajRTOlaVLnGaRQ4UltCAG8ILHKLKlFrkSSZzHdxFPhGzXVzxofjGfoqiHSkkDdEIMO5F2bIIIcN2RwudQ8j8IlRMLEVL0AzcnhDi5+j4Bxz0lQzEsFv4iM+X5RdpclPfgW3TcEy0kMMKHLqOXIbzwHhFlu7oqUJUlWEArScQDqZBBAG4EitTlDqTfOFISJYCRk1G7Gja79b7BNd/wAICWUixyfYYLmFTEk03xipoZnhZaL8xNs1HEZcaRDMvYn7LdsIcx8cbK7eVjCJq5Y9lbql8DqPnhCmyWUrU2TZ8PjFkvdpqKBlJLpI8oTSFYluM1Akjdh9o+sMjK1ZHFoNk3UgnCKq1xE+QaJplxio2Q3MesQS7XhIUBtDz4Qcm8kLbErC+bwEr5RcfcnQAkBI0A8o1AVotCcRaYlucZGPwZPc3+NBbFBUqJ7GhjiOmUDpDmJZk149C/Q88nbtky5pWricuEObvsqaFvZ+QIX2Kzs1A58BDhKwAAB4mMmWW1I14o27YX1oguRPTkM4CkSwcwe/4QajCOHdHPnXB0IeoQlb74JlpgRChx7h74JQqENDbDUyBHQltAqZpidCorgELlPE6SdRAgmtpHYmnd4iLsGiYof5MQTZSgdCO1x4xhmK+6YxaVqDMocgYlkNpT2dsdhHGOXUNFd3wjf6R8tAsh0ZB+RGuo4xpNoHy0dden5EXSJbNGz8RA8y70srI4jUHkB6QQcMaxJgk64Aavkr67jKFBUs0SSQkn198IV3FNdsLcyG8IvigmB5kkGNEc9ciHisrt02FKU42ckkO2XKD+rJ0gtVlaqWeN4OYiPJfBccdAvVkRHMEFKERLhdjkgYHwjShHa0au0RKMFyVuiJZMIrUWmU08zDxaorxmupR3kxpxLkXN8DKy2l+B8PhE/UgjLJ8mL8jClE9h2xnXEZEiKcHexbaZIqSr7sZEJtqvvGNQzTIXXuJBlHdn9sc4yMje+Dmod2LM8hByRGoyOdk5Ojj4D5YpHaYyMjIzd2JXoe2DJPsiNRkBLgtck6I7jcZCguxJLMSIjIyLkAEy4yZlG4yIgWJZ81QWWJGWRhtItCmG0rvMZGRon2Fx4YQJqnzPfEqVRkZCWtw1wQzRA5EZGRT4KiTpQHNBmYHnJrGRkRFA5iGbGRkMIDriJUbjIstA64gXGRkNiCwa0HZPKECcoyMjVi4M8+SSX7P7wjlRjIyD7kXBAYyMjIaLP/2Q=="/>
          <p:cNvSpPr>
            <a:spLocks noChangeAspect="1" noChangeArrowheads="1"/>
          </p:cNvSpPr>
          <p:nvPr/>
        </p:nvSpPr>
        <p:spPr bwMode="auto">
          <a:xfrm>
            <a:off x="63500" y="-898525"/>
            <a:ext cx="2466975" cy="18478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3796" name="Picture 4" descr="https://encrypted-tbn1.google.com/images?q=tbn:ANd9GcTLv-Lds6TTQvgvkGnRFSwKNYUGCmCz0EUKdxBUjMkIKUKAigY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1371600"/>
            <a:ext cx="4343400" cy="47244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33798" name="Picture 6" descr="https://encrypted-tbn3.google.com/images?q=tbn:ANd9GcTaLYoZ3lwDSkRrwUfg5xvXh2Gde_nzmK2NFXt_A6h_M6BmtUj9E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429000"/>
            <a:ext cx="3505200" cy="3048000"/>
          </a:xfrm>
          <a:prstGeom prst="rect">
            <a:avLst/>
          </a:prstGeom>
          <a:noFill/>
          <a:ln w="76200">
            <a:solidFill>
              <a:srgbClr val="66FF66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66FF66"/>
          </a:solidFill>
        </p:spPr>
        <p:txBody>
          <a:bodyPr/>
          <a:lstStyle/>
          <a:p>
            <a:r>
              <a:rPr lang="en-US" b="1" dirty="0" smtClean="0">
                <a:solidFill>
                  <a:srgbClr val="943288"/>
                </a:solidFill>
              </a:rPr>
              <a:t>Wigs &amp; Clothing</a:t>
            </a:r>
            <a:endParaRPr lang="en-US" b="1" dirty="0">
              <a:solidFill>
                <a:srgbClr val="943288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4704" y="1143000"/>
            <a:ext cx="28956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Silks, satins, velvets, lace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Wigs made of human hair &amp; horse hair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5842" name="AutoShape 2" descr="data:image/jpeg;base64,/9j/4AAQSkZJRgABAQAAAQABAAD/2wCEAAkGBhQSERQUEhQWFRQWGBoXFxgYGBgYGhgYGBgXGBcWFRQXHCYeGBojGhgVHy8gIycpLCwsFR8xNTAqNSYrLCkBCQoKDgwOGg8PGikkHx8pLCksKSkpKSksKSkpLCkpKSkpLCkpKSkpLCksKSwsKSkpLCkpLCkpKSkpLCwsKSwsLP/AABEIALcBEwMBIgACEQEDEQH/xAAbAAACAgMBAAAAAAAAAAAAAAAEBQMGAAECB//EAEAQAAECAwUFBwIDCAIBBQEAAAECEQADIQQSMUFRBWFxgZEGEyKhscHwMtFCUuEHFCNicoKS8RXCsjNDU6LiF//EABkBAAMBAQEAAAAAAAAAAAAAAAECAwAEBf/EACIRAQEAAgICAwEAAwAAAAAAAAABAhEhMQMSE0FRMiJxgf/aAAwDAQACEQMRAD8AqMMNipecgbx6wvEOOzSwJwoDv0Zyesc87cy8W20sGGRbzeLb2Xl/wU9TFFmzLykj+b1z8o9G2BKaWngPnrFp2tLwLmJhFtvA8IsM7CK5t9bJJifk6Ww7VKYXvwr2inxcQPKGQPiWNfaF9qxHCOW9OkImqAdFQPbC6TBFnzHzGBrQMYApNir8V3r9ou9lm+HdFI2IhlRc5RDAQ2JMjFE0FRByiO1lLENimI7KmhJxwgW1TCG6Q1pFXEtlni8PrFOo0QTbLUlsMeERqm924yhJ2e8gtujxb8+lIClYQTtZbsQcQ0BoCmy6RYjpamIgbZ88S1TEqLArKkvooAnzeMtJVu6H7wntliVMmXg5KW8IzBNWeNboZzwtcucxggWmF8hLguMOsDzpdIPuHqaTLekZwt2nta6g0NRzgeXJLxvacsXawLlR1pWe120xMsw1JD03xSsosnadShLSk4O43ZtFcyjox6Ry7HbJPj40i/7OPhiibDlvNTxi82RRBIbT0iefZsejezGDkwrs80/l8xByJp/L5iAYchGBjlaq4CNpX4RlEQOsKzd7dGwIjUuNy1vDMkuxkc3jG4zKOIZ7Mm3VG7jdI1xFWhSFRNLntGcK77IN+dLHP0aPWrAlh09I8j7ITb08E6huSTHoqu1VnkJ8S3OiAVHyp5xbHo+PJ1ai3SKtt1RutqID2h+0mWXuSlkYeIpT6PCDaPbwLxlM1Pr/APzEvJNunDhCJ/ifWBpq6/NIEG3JTh0qHBaT1dI3R1+8y1OQVtqAFtxAIPlEPTLS/tHNnVU84itGPKJ0yGL30kHCrPwKvD0JiC1pINQRx9oX1s7bcqbZSa84tUhRd4rOyg0P5CjBxLkayD4ecR22TTlHIVQDUxJbVAI8hFLOCb5DgOl9R6wrnJvJIOT9IYIX4ToAB0hX3tCdxhdGJ1rJA3UiRMRSjjEhMMAa1xDZjdnj+ZI9/tElpMRTZKu8QoAsEhzljrzjUYeNSIZkmOTtBO860941M2kgCtOkCG06lyYB2qPCeBghO1JbZwHbLYhYIBq2EYLFG7VzKIHzCEChSHfaj/24TTMI6cenPez/ALG2K/NB0i1Sz/FPzSAOwVkaUpbZH0g0qdb8PMJiWXas6M5RrB8qFqTB9nVGYYqgMDTFdBBE40gVSXO6BBrXeR3Z6Rxc8/QR3KNeMEBTRkdJUGjIzPOr8Mdh7EXaVG74UJ+tZwTu3nd6RH2a2Iq2WlEhBa85Kme6kByohxTAc49PtPY2fKlJlyUJuJySoOTmolTFROrdBQNr7cmGPteSaWuTISyS+AcBydXJZ+ApCy27UKvpdsfEcaUAGf3gy29nLQnGTMLfykjyxhBarFMBqhaf6kqHmRC3yXp24+PGdI59vB1c9OggczVHAeg+CNzJQxw1O/P2PNo5WRgPm+EtPpypYDMxcF8quHA3NdLx3ZEliwrlViXxA3/NI2hAZia4vi2pPQRyKAZMMN2AMHZRSbUQPqqA4ILO1SFZEgPiMs6Nln2sokJQS5IACg6VE5EZVzFK4QL9SnzBZW96XvOvI5mGnZPZN5ffHBFE/wBZp5P1Ih5S3R3ZLGoJdYSlWiVFQ3u4pyJhjZl0iv8Aaba5lNLQWUoFRIySPvXpHfZvaJWLii6hUEnEEwmWM7gTa1pNUR1tH6TuMDS5njES2pbpO9zA+mDzJjIVzhJNnEJ5QytUxkHp7wmtKvCIwoZSollyyosnH5UxDIllRASHJoBDcWXugQ9czwx5Y9IaRgk2zolhz4lanAcBnzhfPmE1UcMB7QRapjqry4508ukBLF440Hxh8zA1gU8DTZhxVTQZDjEEvxAu7Cp86c/Yx3NXeUQMBUtnuHPP4J7RKCQlI0vKbN2AHzLhAFAVn50bh9zCybPVeKhkWHPAPnQecEWi0MH6cS9eQfpANpN1SU/3H0EEtZtHZiZ6Q5KCnCjjzaEls2DNRVrycLyatxGIi52FCruJqRjhnGEXS4yxH2jTyWcBfHKe7AsAl2dCdEV4kVhHLH1voCPT2iwWDaiCkJfENXEGEc4eMjcodGP3ggLlqpBlnXAFmV4RBUgwQNjlwjm5WNoNIkBpAjIFJ+33jkR1OLR1IlPBZ2iVSNwUlBjUHQbJf2WWzuBPnXQTRDnIBlECuZUj/GPQLH28StwuUoNmlQIPIs0UHsvKubPTrMUon/IpB6JENrPKauPv+jQLnZdRvF4p6S1bbR2vkAOq+kD+V/Ql4gm9ppB/9xhvSse0VPape6MXUmnAguf8YWz5hyyH6l/ON8lU+KLtM21ZlCsyWf6m/wCwgeZOspq9nO/+H6xQZmuXLTD1+CBplC5pp9oPv+l+NfVfuynSO4U4wFw+Q5QFauz8g/gu/wBJIHTDyimTJabr7jR96X5M8SWe0zgtMtBUSTRiQCGJSSPw+Gr/AGg7L66WJHZWViFLAHAuMxhBctAkymSHSkEsMcyTxLmOUJKUALWTdc3iabzoBAMjaomqKUuwZQejp8LE6G9VtG3xm7VK1TzMmlcwh1q3kANQA6MwjNj7T7qYkn8JBIzuksoep5QT2isfdTC30kXrjakhnGFXbOsKkAUUA/mwNOdYSneoy1fxB/S8TrU9NzdYR9nLTflJJxSkpf8ApoPJoapmVhIUvt6/DC1aqDhDDaSsYAlS75SkZsPuYInvZ3Z7S1TiK4J4Vc8Sact8LdqTlAHgf9+kWJE8BIlpoAyW3nDyhHtSW5JbNwNch1Uwg2nxhCqWSvdXzoPSMkyy1MTePMk3fbyhr+6MpIGQ6tm3Fz/dBBsyUJbMBIfe1fcwp9K5IsJvDen0BI5QytdhoGp4U+Saj0iezISVDcB1Zb+vnHFstniGndpFNQc+UDYa4V+02MsngceAFOp6xBarC84k6f8AY/OUMbTtNN5XholkjCmpPMekcSrQFP8AzUOLgUHq9RDFcSUhIQ7+JILb3IPoDzggyyQG5744tUkpZgXFGO7Ld+kHWFQUkHXDh8I6xOw8LlSylT4F6R2Q8xJ/MPUEEdYL2lZhdN1nPJ238KQGouEqGRvcMj9+UNjeS5ThLZPpguWawFZl40zghKi+EVRM5U/V4mM3cYCkrVpBIKtIOmTIlgmrgQaifLGZ6H7QDeVpGgTB0xwNoWcUvK/xP2jITsd0ZG0wfZKh+42e69Ej1W/mD5Qxs010N66jPdHfYfYqbXs+UUr7tSL0pQZ6pUVPkQSFA84ansNNThMlnkpPlWI5YZ+24r4vJh6SWkFtmgKl5kqx5KgWcbgONQaP+YN7vyh1tHspaRduJStlA0UAzKDsFNk8CzOyloVilI4rT7Ewsxyl5ilyx+qrRnMa4dYGtU++DQYOkbk1UTyvdDpFtP7PJ8ypVLH9yqjT6YXz+x9plKBUhBrktOGAHiYtlFNZT6T9sb9q3ZkXykJSbxNGrXJgcT8rFx2TsUSUlRqtgCccgLqTpR955RxsTYaJBUtVVlxuCQ4pvIx4trAvanayqSUJUxHiUAWY/gSd+Z5aw8mpup274gPa+0xNPdpP8PBRr4jiwat12445CNdlZClTFE/hSQf80kdX8oAsslSmEtKlKqGY/VdYF9HI+GLfsXZYkySlRBUqqiDQaAHQa7zCzk3Eiq9rVPOS5/CBT+okfN0V1U6l1AZjicSxNRpkYc7fKZk0KSfCWSHoWRR2O8hXBTQnEshakqLKBIwZ2pC3k04W/shawE90fqAKhvBqeYPlFikigjzKTaikhQLKSXBGsehbE2kJ8oKZi7KGhGm4uDzgQuU042gHgaQu46tB60+8GWscIFtEghOBIUKNXe+4NXpFJCxPZdoALBVglBUrir7B4CTtLvJqTlUnqyQODk8oAtkohaqh1IumoJGGA1x6wZYthrugoBVSqj4UhqZ1MTq0T2S23l3tSaaJSwHkDEBnKWop1LEYmodqbqc4LRZZUpIK5ooqoSWoxBD4kV9YUJ7cpQXlISHJcnE6O2YpCjsXY7DMUpZIKUuUuRQN8IbfAtrtUmSCJhvKutqHSWoxpQPzhDbO08+abjqJLkAhhQ1vc3HMRwezNompvKLZj19PSDr9Df4KV2mkm8TKS5JepapG/h1iA9q0ghkJAq/CsdbM7HJCVKmiuOeG4fMo1P7P2cqKU3bzON74V4w/BeXK+0BmlTlnIu4P+LyF6GmyJpCPqdLBQyehoThv5Qvl7OkyS5IdgzatloHeDdhSwEHRmNcg9W5nzhchxNLYygxY1GIfQ45wtUaEkVINBo2vEJMFTKOBgA+Pluz6xBY0h2VgacDlEreT6R7NW4g8GAhIMtRABINRh7xOJh/Keojql3HNZqmElUFpVCqXNV+XzEGSlK/KOv6QxRoVG3gcFWg6n7RtRUA5ugDMk08oICYyKpP7cpSohKSoDBQwPB4yCT5Mf1H2E7YTLNMVKQsJTN+m8AUiYPpd8L308SnSLuj9o1oA8SJSmoQykkHeHaKxN2BLGCR0ia3SbwSt7qhRR1IwURvArwOX0rnMpNw/ik6q22T9pAUP4kkpP8qgR0UB6xKrt0ghxJVnRS0JNKHM4GKPaQ4anhFOWLfM4Fs8whfAZuxdg4OrDBnxiczy6q9wx7j0WydviVhP7ukA598nq1yFli7Vm1WiYju1JmJqBeSoXUqAJLfS9GfWKnMtpl1e6Ulis4uACABglgRrFr7F7NSEzLQQypxZT/yOC3Ev/iIMytui5YSTcSbd2gizFF8EX8AKk0c04QPZ+0Ugh+8CQNXGOGMJv2g2zvbYAk+GUkI/vPiUeQuj+2K3LSGu6ve3CtRvDg8ng3LVCYbj0hPaCzlP/qJIYti2D6aRW9qbevC7J+jM/SVaAPgk+cKpEwFJBDFKTjrdu5YOfXKApM4p8JIcuGNWyc6HPlE7lapMJEs9dTecB6YM+SuP1DnhAG0595QyIJJ5lm4Y9IknT3UmpN0nqThwZoDnnxgHRvN4Uzq4K0fn7xfuymylS5LzAAV+IDMBqPoTplFDlSSohIa8pkjAVNBuFY9elSiEpBqQACdSBU9YfxzfKXkuuCy0WUMSQMHhHP20l2JOTjcklR5FhFrtMp0HhFOt2wUlRBWxoRVqE5npD5TQYXYVXbO6oFMtAV+I/mqPakQbX7YzpihVkkXQEuAdeMT7K7DrUsLmhg7VYPTFI0x6Q3tU+xyRdCAooJVxffpEVuSLZXZy0T8lBFAS3DPAYiJbN2PTJSszlBBLnne8SfSJl9vTdUhLJSTgKZAf9a8YQbV2pOnk3byyK0D5EH3jRqfzp9klz0zEEqAlqociQhtM26RXLT2uV3yrpuovOkZAPh5x3sbsnPtCErWsIQrB8SliAXy0gi07BsSJZSSVTQup3VDdQ/MQ+p9l3b0X2jtEtaQlN5TnIHpvgeTYbTeokAtQk5NRq7/OGm0ttIACJaAhKAP7m/H/AFb9OEBT+0yip6YE03u/nGgVFO2VPRdVNOJYNrWnl5w+2JKYAqr9Tc2fA7hCJG11zPCouzH50h7s9TCocH4fvCZ02JktdA7Y4ag5tx9IWyEFBUN7g9MPMcoImzzcJa8z0o9NI5lKd3wfyyiW1NCZKlVvaFj85R08CrmgJDpJJICTwxJ5AiCUmL+LpDy9ppRgqUqA0mCpRi8SFpimdrO0BWruZZ8ILKb8R/Lwiw7b2j3UhSszQcTFE2chQUJ7OlExIO9yT7ecNI5/Jlv/ABh/ZewhUhJXMuqIchnbdGouQVGRtn+PH8ampgQJTeF97rh2xbUbxjB0yApwh2PF9glLYpmpZkkG7iKkFgWwMcTf2cqBBE1LhQP0HEO34sBj1jj/AJy02dKQFOhkNeS6Wuj6VEYV1yjcvttaCpQSZZuu4KBywI0PWOa+krqx97GTv2dTSR/FQQVOQUqAIAwzrQVhttKYLFZipSbwkp+kEC8TRLvqqp/qgfsz2qtNqnLlLTLAlhypKVg+IFsVEHA9IWftTtrSUyQr+JOUksAzIllwTXMhhvBhpJrcLbd6rz2StSnMxXjVeWajEly4O8k/BHdnSCVXqBPicPiAryr6xk6ocvUAjDwkEux45cIGKgFuSCFB8CaglwNaB4ir1BybQfFwTXKgZwBuDxAFYKJHzedKxDNtZLNRhTDBQGJyo0QqWWAf57Qpk2K3GH2/3EFomOSRr0qct0SpnAYf6Gnz3gYzBRnNXdsdfMwGo6StPeoKz4Lybw/lcOOjx6+VR5LsTZi7RMCEpN1xeVkkZkx6qVR0+KcOfy3lJFF7R2CYJqilJUl2piM0+kXYKis9qrSuWt0vdUnLUf6EHOcB47yr9ottrXdQbxKSw48qmnrEiOxk8i/N8AcB3wvFq+rQXau1KggGWBeBBB5VHGp6QitO35s0KS6/EXIr9Uczp4PrN2ZsUuYozZz1HgFabj7xxau2CLOoCypCQpIcs/i09DFdkbCtcwX0y1MGS7GpJpyeD5fYxKUKmWqaUgBxLAYlq1rnrvg6/S/6JrXt9ZF294UvTIDSmhwG+AJKZ08tKQpT7tHPlFptu17Ml5UuSnuyK/mLFQx8jwgSZ2lKZVyULqAGdIruPIh+R0h5S/8AUVm7JzZhPfTEoYV1ujHjkGgT/gJJWpAmuwfDPR+Y5wANpzFrONRXo3SJ7JsydfKrrYlyX+fpB5heBdrsaJU1KJZvXR4iNaMOQhum8GAxPhxoKEg+QhSjZcyX45hBvKIfk+HKCRaAAAN5HkBxx9IlkriPRaXDkXTQl2cB8DrnEthTdAA1PQnKAnZPiDPnoQfnER3sxbFNcMeDadInT7FbQmVQOPnnBEoUgK3j6TBcpdBHT4v5c/k/oQDBEowIFQRJMVSVztlayVJRkPXH7QbZNmtY0oYm8LzAgeLHxFicAGZsDwhH2jmPO/u929ouXYOxqtFn8QITISsqLflHhSP5nUkcoN/nhy4WXK2hrPapl0VNA2RwpjdjIY7P2UhUtJXMCFF3SQXFSz+E5NG4595OncGLMBzjBKlQJOMdqb0rsxtqzmzSpalpCggApVR7oY40MMVybNNwElfAIV5iseXS5oHdbgTzKzjyEdzFkKADF613E/pHNl5dXWnVj4dze3oKtlS5KiqUkSwoi+wDHIFRNWAJwoHMeL7X2kbZaZ0+pSrwyhVxKQbqTudyrioww2htKYlYlFammBQWkE3e7Ia4oPV36eQgkXXAoCDTk/s0LnlucGxw1eSu0Ivy1A836HqPMb4FmSmYk/hIpmWxA5eZhiXBcG62ba4+XvAM9DY8BmekTlUsCS5dMjp5RxMod+PRvvEqVAByOumPVhEc008h85eUYHOz7GucsISCSTQa/BnHoWyOw8qWAZv8RWmCRu1PykI+wbCaS2EsswJZykHDc45xef3r+VX+J946PHjLN1z55WXUSy5aUBkpCQMgAB0EbvQKbSfyK/8AqPUxrvlfk6qT94skLCoA23duOoOGb7epMd96vJKf8vsI4tkpS0EEJ1xJ/wCsJlzDY9q+uXJlfxUovNRjUuPqJyBZhziGwbasyHaULwJUHr9eZJqWw4QRatkgg/xEhGJxJpiwpVoWz9jWZTKE+6igqHU5qWGkclde0Nt7bzFLe/dAZgKDHD05wntVrnWhTpvrejJD40ZtIYWm02GWtpctUxq3lH6i1KD8Ll23CBx2xmMyAEAUZIbnThBkLaAldmLQtagrwXBUk7gQDq/3gyTsuzSQ81Zmq0H0/KQsn7QmqUS5N7H29T1MbsmzZi8qGHtLB9s28FLTcQlKUhgAAGFM88I5tfaBcwAYBqtTXqaxg2RdrRs+bN6xL/xwSQcwQ4x0yhNm1UCrUpYAJ3130HoYlAataYVweJu7CQN2HCIZifCAK7oSnRTZxJ13e/pBMtC0VIIcgB8a4MIOsc+XJkrWGVNAOTkHABI1whFs7b8zvHnyysHO4fDvGkWx8W+ajfJro1tS193MUzKEshL1LlSU0GrEl4nk7QTRL1bCj8WgLae0LjiWQqmJy1Ksm/1CvZ2xpqiJy5ffJWHoylDijEchFpjqJXLdMp3ae+blmQpcw4Ehkp37+JYQ12DZVSZd01JJUahnNS254TbMtqU30y5UwAFyLoYGmRqOEN7PtBf/AMUw/wBoHmVQd/Qa+w9n2ILRaPGsS0iZdJLsCVEh2BLAVJi57Q2n+7qEiXPRMCQATKSySS5uhvqwBfMwh2em8pf8MoLu168VOl3LUGDMInsOxphSJl2l4gDNgPEWGAqmJZXfCWOGocIkTlgKCVsa4H7RkS2fsoopBCkh8iC/OsZE/XE5cor1T0P3gealX5vIe5iQzYhmTI7SmBSAmW6stBruxxV1jdutKe7SQai62hCixBGONzqBHSReF0uw9cA3zKOxZ0i+pTKKQosBoB+KjHwp3iPPl9ra9HXrJFa2jbkicDW81aMdM8q86xqVaACbyqpK8zkLrED8zPxIhfPlhU0TCXSUkAviCQQS/HygpJBCgGLAksAXJKajfSGtDtyU3sRQZkUP0vdxemcQKSlTgHAthjSnmR0jqdbwClKEulgAaswYEvlA1pmEOQWIFM33ekDTbArWzOGG9uTtGla/MB7RueQVkcBR6hi7xqZLHSGpFh7CzWnqGss/+STF77yPO+x6mtCd4UPJ/aL2ZkdHi/lz+TtOZsa72BzMjkzIomI72N99At+MvwDKz2ksUxCipAUqWr8tSk8BlFaTLWulxRc0YHHTDjHpXeQDbZrzJI/mJ/xSr7xK4fakzUS17DWkpBRUh6ly1aFs6Gjww2P2VM1QCyQHi6TdnhQKyakNwD/aJNlWYXN5UBzJIpXnyjlyysuo6cMZZukK+zKZbBhX0wx1qOkdSbEAgYYucsC48mh7bpSqFRZYAJDMwc1rm2n2hfML+GoIDHAkZuOTj+w7oX25Porm2ZKgQrEivuGG6kCTLHUGrDw3nd6NiM897QdalkqLVJNOBFKDn0OECzp/huggUyL6nHoIzF1rgYr+np+sSWy0MHZ+AwpAl7AvT5lDaTtFyklUuakFiolnLB8iecVqdstaCe8emBBcHnHoeyezl+WlYJN7xYBg5w1iS19ie9BSqYQ9KNqDHTM457hVG7hBupQq9dYqoSktW6NdCeMONjSJ6EutQ7vFOTc8uDw3/wD52U/TNUnLBBHSGlh7Mz0AAKSpsMUHyKh5Q18ktCeOyF8u2BR/iBK+fi5LFR1aBpFuU/03B4j4jkkkUoHLMecPrTsS0N45a1NgxC//ABr5RWdt7IM2ZLlvcIvKZbjC7Q0fyjbbS19hhelTZpzUyX/I6mNd2G6LOqaClMt2YDPqdIRbAtJKZgUGIu0H98F2xDlxh0jizyvsWzk5/wCUCAEgigG/IPXjGRWrhOEZE7aOor/7xEllXemJG/0rBA2an+Y8/sInsdhSFOBUA56hvePRz8k1dDj47uDbPmdw9Xgva0oXQLoarganRsc+sR2NO56+0E7RoG+aPHDg78lWtNnCWOAA0G7DzgA0cjmNWhrbMADWpro5x6GFstAGHTThpDlLrSjxONa7quafHgW1SBVhgBg+bv6QztAcO1HgZaGZsvghtksLbrKjFRNOQxG+ImglG9nFNaJf9TdQRF9umPOtnTbsxB0UPWLvKtI/Knz+8NMrJwSyXseZJ1jXd6mIkWscOA+8TpnfzHr9oPtl+hrH8YEDjHQQn4W9YlFq1eNi0A5fOUDn9Hj8R/uz4JPUQNPlNVh1EG/vIGDcmgddpS+ULYMoS0kpTji1KZYmC9lXilRp4R4STmTWnADrHG0PpG+uGnzzhhsqzi54S1SeZq7Py5xGXl0dQBbbUpT3k3SkMSA+LOHz1hVNtTd4o0BZtcPYPDbaSkhZSXF4ljkTiefrCS0TQ11lAl/qDZUYihDCCAVSA5ObUb5vhbODAuc36tTq8MxMCWQK3QGDB2wBc4tCu2XsBROeZwwGXODoNgp69eGHq3rA64nUn55RArCHidegdmdo3bLL8ILAh2f8SsYNXtlvwo6NFR2JPPdAaE4mmRhqicR+FPR4pMU7YcHtAv8ACB84RpPaFbsWB4GFBnq1bhSMS+JL8zBs005WFG2T+f1+0QWu1Ff1TCRpiOhEK0kZPzw6tBCbKrQcaCF3o2mpNoTLmqZRPeJB8RdygkU0ooUiK37UIJY0f3iPaez++l3XZQqFDEHduinW7ZFuSfCq+NxS/RTQmXj9st7Ryx1Vp/5ZQ18oyKSZlu/+NX+I9oyH+InP49NFkfN/mFIlRZSHbNtcHeI028ZqHWOv34fmEa8uicMs+0koLEsQS4Lj1xjdu2mlWBpuiGdaAcWPKFs+zSz+DoPcROYa6W99prbMFOELL4d4nVYv6gP61D3iMWdteSifeNoPYPNGvplrAkwuC3vDNdnFKmn8x+8RHZ6FYqP+SvaDoNktqQWBgddCXpxiwr2VLOIKuPeEesYnZspOQHBJglVySlRPhB44esWCzbRmj6vaJk2CXrhuf1PtHXcyxgfIexg7DSdO0tfaJBtYaEwIGpQ+0dzEqODBuAgwLBB2sTgjqT7CB5ltWdB83xyiTrnvH3iSWitA3N4fgvKArJzpxiSzIZaCcAoO3GsS1G75xjaEVHHd7RvaDMaaW2cFBN1QPD3GIhjYpt1IEIbTZcCwMZLCwzKPW9/5PHP8fPFX9+Ojq2LeEdrckx1MtMzNQ6frAypqt3Q/eD61vaI7RIBajsx5iAbYnGGC5qi3hHnA08EjBOOp6YQNVtwp7t3+Y/BA60M4hguzKxvJHX3IiFezvzTOgbzYmGJW9n7QSihBOdIaytryzkqFUvZaBgSd/wDuJxYwMDD+xPU1G0UHAHn+sdi0P+Ij5rCYySP9xKAWjewzE3TL0W/P9IITJFHV7+0IkqUPhiaVOVA3aMkWOVdZsY13CC/hPWFsq1ECO/33X19owbH/ALuj8sZCs2wa+f6xkNqtsolT1jIbsDBsjaCzi0bjIpZEsaNTOJFbu+h+8dG0EUemXxoyMiWlQkybV3PWNCdxfjGRkZmzN3en2jApX5vWMjIDOTvJiZKQRg8ZGRmdiT0jFJFKdP1jIyCzi4nSOigCMjIDM7wD/UbFpbCMjI1ZFMtJfLpHKZ9fmHONRkYRip9BnGu9jcZAMHmz8YHKjkT1jcZDFtcV3xytLxqMjAjMrj1iNcn9Y1GRjOQgvxwf7xMmUQRUfOUZGRqWURMspCSohxqD94FTaASwCm4iMjIWDU0+SEJBUoucAz+eEZLsKyLww4gdGjUZG6gdtoW1M+P6R0mYamNRkOSoCvf86RkZGQSv/9k="/>
          <p:cNvSpPr>
            <a:spLocks noChangeAspect="1" noChangeArrowheads="1"/>
          </p:cNvSpPr>
          <p:nvPr/>
        </p:nvSpPr>
        <p:spPr bwMode="auto">
          <a:xfrm>
            <a:off x="63500" y="-844550"/>
            <a:ext cx="2619375" cy="17430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5844" name="Picture 4" descr="https://encrypted-tbn1.google.com/images?q=tbn:ANd9GcSzloVGOQLe4vXYa5DZJ3-wJ9Z54CyfxuGcjXewYx-tnmbnxeT34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371600"/>
            <a:ext cx="3870704" cy="21336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35848" name="Picture 8" descr="https://encrypted-tbn2.google.com/images?q=tbn:ANd9GcT1XuX4gV4Iu__Jpgg93f_gbwnwKR7gWE4dipWiwRU7SjB0WCXWv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4038600"/>
            <a:ext cx="3267075" cy="2528170"/>
          </a:xfrm>
          <a:prstGeom prst="rect">
            <a:avLst/>
          </a:prstGeom>
          <a:noFill/>
          <a:ln w="76200">
            <a:solidFill>
              <a:srgbClr val="66FF66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86" y="3200400"/>
            <a:ext cx="2699129" cy="2699129"/>
          </a:xfrm>
          <a:prstGeom prst="rect">
            <a:avLst/>
          </a:prstGeom>
          <a:ln w="76200">
            <a:solidFill>
              <a:srgbClr val="66FF66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717" y="3886200"/>
            <a:ext cx="2743200" cy="2316164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129</Words>
  <Application>Microsoft Office PowerPoint</Application>
  <PresentationFormat>On-screen Show (4:3)</PresentationFormat>
  <Paragraphs>46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Life in a Colonial Town</vt:lpstr>
      <vt:lpstr>5 Major Colonial Towns</vt:lpstr>
      <vt:lpstr>Problems Faced by Colonial Towns</vt:lpstr>
      <vt:lpstr>Public Humiliation as Punishment</vt:lpstr>
      <vt:lpstr>Fire in Colonial Towns</vt:lpstr>
      <vt:lpstr>Entertainment in the Colonial Era</vt:lpstr>
      <vt:lpstr>Transportation</vt:lpstr>
      <vt:lpstr>Colonial Era Homes</vt:lpstr>
      <vt:lpstr>Kitchens</vt:lpstr>
      <vt:lpstr>Wigs &amp; Clothing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Life in a Colonial Town</dc:title>
  <dc:creator>sabrina</dc:creator>
  <cp:lastModifiedBy>Sabrina Sanchez</cp:lastModifiedBy>
  <cp:revision>7</cp:revision>
  <dcterms:created xsi:type="dcterms:W3CDTF">2012-08-16T05:54:01Z</dcterms:created>
  <dcterms:modified xsi:type="dcterms:W3CDTF">2014-03-24T00:07:01Z</dcterms:modified>
</cp:coreProperties>
</file>