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9" r:id="rId2"/>
    <p:sldId id="270" r:id="rId3"/>
    <p:sldId id="271" r:id="rId4"/>
    <p:sldId id="275" r:id="rId5"/>
    <p:sldId id="281" r:id="rId6"/>
    <p:sldId id="273" r:id="rId7"/>
    <p:sldId id="274" r:id="rId8"/>
    <p:sldId id="282" r:id="rId9"/>
    <p:sldId id="278" r:id="rId10"/>
    <p:sldId id="257" r:id="rId11"/>
    <p:sldId id="259" r:id="rId12"/>
    <p:sldId id="260" r:id="rId13"/>
    <p:sldId id="261" r:id="rId14"/>
    <p:sldId id="280" r:id="rId15"/>
    <p:sldId id="262" r:id="rId16"/>
    <p:sldId id="263" r:id="rId17"/>
    <p:sldId id="265" r:id="rId18"/>
    <p:sldId id="266" r:id="rId19"/>
    <p:sldId id="267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B8CB"/>
    <a:srgbClr val="F7BFD0"/>
    <a:srgbClr val="FFFF66"/>
    <a:srgbClr val="003300"/>
    <a:srgbClr val="EF7FA2"/>
    <a:srgbClr val="F088A8"/>
    <a:srgbClr val="E8B6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68D20-6B6B-4311-AFEA-5B1FFD1B9F33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28502-336B-4104-8CAD-EE867A3B4A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2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201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A2123-23B3-4831-8D27-8C96FDCBDC7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A2123-23B3-4831-8D27-8C96FDCBDC7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86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A2123-23B3-4831-8D27-8C96FDCBDC7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16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A2123-23B3-4831-8D27-8C96FDCBDC7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12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A2123-23B3-4831-8D27-8C96FDCBDC7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79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A2123-23B3-4831-8D27-8C96FDCBDC7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13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A2123-23B3-4831-8D27-8C96FDCBDC7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66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A2123-23B3-4831-8D27-8C96FDCBDC7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98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53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15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44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94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060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80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078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395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061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786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28502-336B-4104-8CAD-EE867A3B4A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0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779CC-98DE-493D-AD6C-30D074E986E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CF047-4479-4DD1-A2E5-94BF9B433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Z0B3lvhuj0?rel=0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FAVKJAOWSc?rel=0" TargetMode="Externa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FcDLZIr_Q0?rel=0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6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 Early National Period, 1781 – 1800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sabrina\Desktop\146 pictures\146 powerpoint images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95400"/>
            <a:ext cx="4251960" cy="32004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5" name="Picture 2" descr="C:\Users\sabrina\Desktop\146 pictures\146 powerpoint images00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1" y="1981200"/>
            <a:ext cx="4419600" cy="3048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1026" name="Picture 2" descr="http://www.earlyamerica.com/earlyamerica/maps/1800/18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052320"/>
            <a:ext cx="2568291" cy="2577079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69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r>
              <a:rPr lang="en-US" b="1" dirty="0" smtClean="0"/>
              <a:t>What Was Our 1</a:t>
            </a:r>
            <a:r>
              <a:rPr lang="en-US" b="1" baseline="30000" dirty="0" smtClean="0"/>
              <a:t>st</a:t>
            </a:r>
            <a:r>
              <a:rPr lang="en-US" b="1" dirty="0" smtClean="0"/>
              <a:t> Government Like?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42672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Confusion about American vs. British identity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1775 – 1781 = Continental Congress was main body of government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Still angry at Parliament:  “Less government is better”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00200"/>
            <a:ext cx="3886200" cy="388620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95786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  <a:ln>
            <a:solidFill>
              <a:srgbClr val="00B050"/>
            </a:solidFill>
          </a:ln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Articles of Confederation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November 1777 = 13 states agreed to it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“League of Friendship”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2 – 7 state delegates met in congress and had 1 vote per state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9 out of 13 states had to approve the passage of new laws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Not allowed to tax people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Could not force states to give them money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805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2982"/>
            <a:ext cx="91440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/>
              <a:t>Problems of the Confederation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600" b="1" dirty="0" smtClean="0"/>
              <a:t>National debt was $42 million &amp; state debts were $25 million</a:t>
            </a:r>
          </a:p>
          <a:p>
            <a:pPr marL="0" indent="0">
              <a:buNone/>
            </a:pPr>
            <a:endParaRPr lang="en-US" sz="3600" b="1" dirty="0" smtClean="0"/>
          </a:p>
          <a:p>
            <a:r>
              <a:rPr lang="en-US" sz="3600" b="1" dirty="0" smtClean="0"/>
              <a:t>Strong state identity &amp; weak national identity</a:t>
            </a:r>
          </a:p>
          <a:p>
            <a:pPr>
              <a:buNone/>
            </a:pPr>
            <a:endParaRPr lang="en-US" sz="3600" b="1" dirty="0" smtClean="0"/>
          </a:p>
          <a:p>
            <a:r>
              <a:rPr lang="en-US" sz="3600" b="1" dirty="0" smtClean="0"/>
              <a:t>Tasks =</a:t>
            </a:r>
          </a:p>
          <a:p>
            <a:pPr lvl="1">
              <a:buNone/>
            </a:pPr>
            <a:r>
              <a:rPr lang="en-US" sz="3600" b="1" dirty="0"/>
              <a:t>	</a:t>
            </a:r>
            <a:r>
              <a:rPr lang="en-US" sz="3600" b="1" dirty="0" smtClean="0"/>
              <a:t>Pay war debt</a:t>
            </a:r>
          </a:p>
          <a:p>
            <a:pPr lvl="1">
              <a:buNone/>
            </a:pPr>
            <a:r>
              <a:rPr lang="en-US" sz="3600" b="1" dirty="0"/>
              <a:t>	</a:t>
            </a:r>
            <a:r>
              <a:rPr lang="en-US" sz="3600" b="1" dirty="0" smtClean="0"/>
              <a:t>Build relationships with Native Americans</a:t>
            </a:r>
          </a:p>
          <a:p>
            <a:pPr lvl="1">
              <a:buNone/>
            </a:pPr>
            <a:r>
              <a:rPr lang="en-US" sz="3600" b="1" dirty="0"/>
              <a:t>	</a:t>
            </a:r>
            <a:r>
              <a:rPr lang="en-US" sz="3600" b="1" dirty="0" smtClean="0"/>
              <a:t>Settle Western Frontier</a:t>
            </a:r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State Identities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76600" cy="495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States were more powerful than the national government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People defined themselves by their state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487606"/>
            <a:ext cx="5029121" cy="502920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73599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/>
              <a:t>Republicanism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105400" cy="52578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Popular elections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Belief that leaders represented the people &amp; put the interests of the people before their own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A positive view of government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419225"/>
            <a:ext cx="3276600" cy="42195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FFC000"/>
            </a:solidFill>
          </a:ln>
          <a:scene3d>
            <a:camera prst="orthographicFront">
              <a:rot lat="300000" lon="0" rev="0"/>
            </a:camera>
            <a:lightRig rig="threePt" dir="t"/>
          </a:scene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629008"/>
            <a:ext cx="3352800" cy="1924192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7462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Who were “the people”?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5486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Maryland voters needed 50 acres of land or 30 dollars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Pennsylvania voters needed property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1776 – 1807 = Only New Jersey allowed free blacks and women with property to vote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1447800"/>
            <a:ext cx="3225800" cy="1642873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352800"/>
            <a:ext cx="2692400" cy="303371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6217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/>
              <a:t>Western Lands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47750"/>
            <a:ext cx="4191000" cy="5638800"/>
          </a:xfrm>
        </p:spPr>
        <p:txBody>
          <a:bodyPr>
            <a:normAutofit/>
          </a:bodyPr>
          <a:lstStyle/>
          <a:p>
            <a:r>
              <a:rPr lang="en-US" b="1" dirty="0" smtClean="0"/>
              <a:t>7 states claimed western areas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Small states wanted government to sell land to pay war debt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Northwest Ordinance of 1787 = Created territories out West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295400"/>
            <a:ext cx="3990975" cy="52197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6588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Shay’s Rebellion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4038600" cy="5638800"/>
          </a:xfrm>
        </p:spPr>
        <p:txBody>
          <a:bodyPr>
            <a:normAutofit/>
          </a:bodyPr>
          <a:lstStyle/>
          <a:p>
            <a:r>
              <a:rPr lang="en-US" b="1" dirty="0" smtClean="0"/>
              <a:t>September 1786</a:t>
            </a:r>
          </a:p>
          <a:p>
            <a:r>
              <a:rPr lang="en-US" b="1" dirty="0" smtClean="0"/>
              <a:t>1,100 Massachusetts farmers protested when land was foreclosed on because of taxes</a:t>
            </a:r>
          </a:p>
          <a:p>
            <a:r>
              <a:rPr lang="en-US" b="1" dirty="0" smtClean="0"/>
              <a:t>Massachusetts militia refused to suppress them</a:t>
            </a:r>
            <a:endParaRPr lang="en-US" b="1" dirty="0"/>
          </a:p>
        </p:txBody>
      </p:sp>
      <p:pic>
        <p:nvPicPr>
          <p:cNvPr id="1026" name="Picture 2" descr="C:\Users\sabrina\Desktop\146 pictures\146 powerpoint images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371600"/>
            <a:ext cx="4038600" cy="18288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522697" y="3320534"/>
            <a:ext cx="1389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Daniel Shays</a:t>
            </a:r>
            <a:endParaRPr lang="en-US" b="1" dirty="0"/>
          </a:p>
        </p:txBody>
      </p:sp>
      <p:pic>
        <p:nvPicPr>
          <p:cNvPr id="4" name="cZ0B3lvhuj0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737212" y="3689866"/>
            <a:ext cx="5138382" cy="29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2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/>
              <a:t>Constitutional Convention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49" y="1219200"/>
            <a:ext cx="4191000" cy="54864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September 1786 = 5 states met in Annapolis</a:t>
            </a:r>
          </a:p>
          <a:p>
            <a:r>
              <a:rPr lang="en-US" b="1" dirty="0" smtClean="0"/>
              <a:t>James Madison of Virginia led reform effort to revise Articles of Confederation</a:t>
            </a:r>
          </a:p>
          <a:p>
            <a:r>
              <a:rPr lang="en-US" b="1" dirty="0" smtClean="0"/>
              <a:t>Re-scheduled for May 1787 in Philadelphia</a:t>
            </a:r>
          </a:p>
        </p:txBody>
      </p:sp>
      <p:sp>
        <p:nvSpPr>
          <p:cNvPr id="22532" name="AutoShape 4" descr="data:image/jpeg;base64,/9j/4AAQSkZJRgABAQAAAQABAAD/2wCEAAkGBhQSEBUUExQVFRUWFhUXFhgUGBYYFxgaFBcXFRUUFRcXHCYeFxkjGRcUHy8gIycpLCwsFR4xNTAqNSYrLCkBCQoKDgwOGg8PGiwcHx8pLCwsKSkpKSwsLCkpLCwpKSwpKSwpLCwpKSwsKSksKSwsKSwpLCkpKTQsLCkpLCwpLv/AABEIANsA2gMBIgACEQEDEQH/xAAcAAACAwEBAQEAAAAAAAAAAAAFBgIDBAEHAAj/xABFEAABAwEEBgYFCQYHAQEAAAABAAIRAwQSITEFBkFRYZETInGBsdEyUpKhwRQVIyRCU3Lh8AczYoKishY0Q1Rjc/HS0//EABkBAAMBAQEAAAAAAAAAAAAAAAABBAIDBf/EACgRAAICAgIBAwQCAwAAAAAAAAABAhEDMRIhMhNBUQQiYXGBoRRC8f/aAAwDAQACEQMRAD8ANWKRUOJ27TvW11UgxJ5rPQZDj2nxUaj+se1eRLZejdQcTtPvWmlXwwnt+HaFhoHLZ2KditDXtvDaXb9hIPgsNu1Qwl0mGfvVD6h3nmuX1B5yC2Iw6wPIoVcT6J2lKuj3u6EdYzO8pl1nd9Wqdg95CVrIIoiN/wAFTi8TjPYH0tVdfPWOW8+aZNEA3qeJ9HedwSvpMi+d6bNEt6zPwfAJZdBj2MFrkUH4n927afVK84puNwQ503QCSTnw4L0i3D6tU/63f2lecWNvVjYRis/TaZrKQaXbz2yVYSRGLp7SrJwxw25e5RLZPhGxVnEiJMYuiMcTOCibw9bDHM+avBgnjgviwnt3/ragDM1xx6zuZy3Z4Ipq05xtTCXH0XYSd2CyNo4Yke+SiOrbZtLABle7cs/BZn4scdjbaJg4nI7Sk3WQuuU4Ltu08E8WgYHsKS9Zm/R0u/PuUsPI7T0d0Nb3OaWSeZ2YQo2p5BabxAvAZnaclRq+3rnGB+Ss0vHViRBED4yqDgh3sRN1uJ5lFaLuJQqy+i3uRGm7BSIpZoNXHNQdVkZlRc7BZ3A3iCIiZHIgockhH1aptUBWO881M0HOBIExnGxZ76BmUGD3lVRiTxUqr+t3nxXwasy2NF1I5e5Y9XqjTTcGteGio67fzxxJEYRevQrLcSKTrpAcWwC4hok4AknALJqvN1/Ve1vVNNtQ3iGQbt121pxMrpGNwcv0Jvug4w9q67fxUWnFfE4LkMEa2VvoHDYbvilyyg9EN0lH9aBNDDa9qGGmTRAj9bRKpg6RxnsWbaJqFOOim9dvBnkk604VD+uxOWih9J/J8Qll0PHsPaVb9Vqf9T/7SvPGsAY2AZAxT9pmqfk1X/rdPKEg024Tji2U/p9Bk2caMTMqbcThAIwUCBET3KRaBsHbuVJyLbs4ExEZDvg8V1wPPLfwxXwYc5w2k8lMs4Ttnd3JAZ7hW7Vk/W6fY7wWK7xMY+4bUS1bxtLABsdHJKfixrY5WowOaSdZ2zSpYb/hinm00zEHcknWgA0aeJEHvy2KSHkdp6BuhahNWNnuVmk35bpVGiH/AEu3NT0odqpOCH6zH6Nvct9N2CGWKt1Gjg3wCJUyoykk56y2a2k1ajPVuRvN9pJJlaH5JfdbrtuIFyCLroJvgkYXgcwbuzLvWlBy17diug+a0CBOPwVUcFWa5GRzUAP4kjVGWoOse/xVqrccT2nxUg/BYexoxafrAUbhLG9IbpNT0QM3TAMZRPFUapwL/VLHPDagYHBzBTkincMyMzgVuFFla0ss9Rzw2ox4IYQL2IddOBw6py3KnQNn6CtXs5A6jpbvIyBnbILVQpJYePyaWKTuXwr/AI0GaYkwvqjYXaGfepV1MYFnWysW0RGZePAoJTtJDGw47TtRXXV30TBvfj3BAcbjdmCsgvtOE9mS11w5wI9YA4cdnBOWj46Q/gA96RSz6QcXN8U+2JkVCTuHiVzyuqRrGENNiLJV/AUlso4ZGN+/inPWEj5HV4s+ISdTrkNj3bOS3h10E9kDR7/1gpiiYyjEjL3hfNtDiInh/wCK43i7MwMMNkbV2tnM70IjB2WQIInh2qq8YM9hWio/K6XY5yMOMKi0VnCMTySTAqAM9iIauf5unjlPgsXTk4z+sjC2auOm1sy29+CJeLHHY8VHdXtlI2tjooUyM5TvWySTrP8A5emeJzUmPyR1lpgXQ7iK05ycVdpIZ4KegqX0nWx9UHZlmtGl7RdwBAE8+1V2cRr0YJY0/wALfAIw1qEaLqTSaf4W+ARdjlH7lB9VIwSM7SH1imXTiSWmo0ei6o5pbRjZMEudjgU6Wl/AnA4D4Lz6mHCiKgutF8NIZ1qpqXnQ2oHYslpMgcN6s+nSak2Ylbqh4LcF3oSoMqyBtwUgTvUZuzPPpHtVIcYU3Owd3+KzErD2aOafszqQs1rZm15B5y33Xgien2t+V2e0M9GtSc08boDmnkfcqtGEW2w2iifTY5wZzvMPMELBo2r0thpYy6zViP5XgjljHcuv+pa01DvcbT/T7X9hezPxV9ZY7K9bCZJXEiE/XN37ufWd4BCap6gnHBE9fH40h+M+8BCbS2WNxAEf+q2HiiaWwbQdeqjg5vuKfbJ+8PYPikGwMHTNgz12+K9A0eJqO4Bq459o6YtGjWF0WOp+Ef3BJ7WTjvElN2tDiLHU7G/3BJXTyMojDhC6YPEzk2X3XEiN/DDir6dQjOTMYtO/NYaTzeETwla2mBOeI4YBdmYNDAYiHbcfNZyHE7YBnkvg4yeqe45bguWl8TJM4fnKQFTqUCSD27OK26ut+tU+M7eBQ42idpxmMVs1Zq/W6Yjf4FOXixrY91jhvSbrUfqrI9ZOtYCO74JO1gdFmZHrHPjKih5I7S8WAtE2j6QcI7zgpaWfeJA3/orLY6302WZH64K3SzsThtKsJ0Pegv3FM/wN8EaCCauGbLT/AABGwcFG9spWjDpK0GmwvAktF6McYxhDqtoo2u00qlIRe6SpWbudTpwHOjhGO1b9I6UFACo4SGubI4EwVU2w0KbbXbKJFx9B4aBk178CANh4bFqN0V4KScmu9J/vqv7IaKfeotJ9UeC3BqzNpBhuAYNDY7LrVf03YkSvYNqnF3afFVtdJHEjxU7Sc+0+KGWysQxxEyATguddm0raQYsf1LSxZlSrej2v6zT7QLe9U1bP8nttop5MrsL2c7494cFPWFrrVY6Fppg9Iwtm7i6ezZDwD3qzWXSFGoaDi8U6zR1mnFxvgSz2luU4x6b/AEWt2rfunF/taZKyrfSd4INZaqLWV0z3LnRAJ+urh0tKceq+IwxLkHrGW5QYEbuxFtcKV6uzgw/3HJC6tPq5YEYGfAK2HiSy2YdFNHTCZm8I/NP2iHdd/a1IlgpkWhk7XiOyE96H9N/aPALjm2dcRq1tpRZHjfdP9QSO8xl+f/ifNdv8kcdrB/UEgvqzAGzhC64NGMmz4bL3671ffBdMZAeWSpY8gc88sdy5GfW/Xau5gtv7eXbuUJmScTjmqyS0xgfeFb9mDEoAqa0R2olquyLVSO8mBvwOKEl+KLatNHyqkROE57cFjJ4scdo9DcBd8fJIuszos7fxH4p86OWklIWtVX6sPxnxKgxXyVlE/FitYqkVhPAmI3LbpN4M9u3EwsNnIvTGMjbwC12nEnZmrmSj1qu76pT/AAeaMl2CB6ru+qM7D4lGw3BSPbKo6B9t0lSp/vxNN/UMiR1tpG7BZbdogWahUpU3TTtNpoikJmGjF3dljtwV+kqbHNcKjQ5hBB3j+Jp2EIToSxVflFEFxqUKLn1KbowgNLo4GQMCsrIk+L/gv+nSrdV21812qCFntRdWrTjFV4HY0wByAW+8NyFaPd9BRcfSf0rzvN6oSCUWFYxsWyXL1NpAu3OgHt+KHC1inec5peLjgWjN14RHvRG3sJBgTj8UKfRduKxVoynTs12m3Os1kHU6IOJu0wSesRtO0jMoBorRsO6ar1nuxbO4/aPwC36TPSFlSreJZDQ3YccOwTn2Ky6S6Tw2fqFzjGukq+f+lUsqUeu2whQRqwnA9yB0GFFrA7ArbJBN13tH1kNnC4PEoNWqmNyK620nOtUhpIuNGAJWGpSqgegYG9phXR0Sy2UaEqE1mTsft7F6BoPEv/EPAJC0RPTMOXWMg9mzgn7Qn2vx/ABTfUM64jbrofqH8zPFefHGT2FPGutWbFdGx7PFItEGcNq64HcTGTZBg8VpDvS25DkqqVPHcptVFnMqJ2qbBeOcCMSdkKDxicDnh8F1lGWjHGeP63oA4ae7s7yiOrDfrVL8R8ChkkHxRPV0/WqR4nwKzPxZqO0elswpmRmvOtaHfVyNl8+JXoNotH0YH6wXnes7vqx/GfEqHH5o7T8WLVN3WwGwLbWcdyw0c+MDwWms7q44K0nHvVczZGdrvEo2Dgl/VL/Jt7XeJRsVMAon5MqjpGK2smQlP5yqWetdBdcfIIB4ZjulNlqfmlvSVmaa7L83btTLfEfFZkk4tPs6Qf3ILU7a2o2gaQ+ibRug54zJaVvDp2Jd0HZBSaGtvXcczv2xsR0DitRugyNOXRN7sT2lVGnK0VrPNRwECDGHivhZ42j3p/a+znYK0nZ+q3jUpj+pbqdngrW2w03DrvAjrDB3pDIr57RODvFCpugsto2cqT2kLJVtrWZuOO6Su0dNU25uPIpS4jM7bDjL3bdzj4MV5sjTk/3PHjTV407RO13IqQ05S2OPIrnYxft2h4c18A3Tm2Jx5YdyKaGplgMgYuJHIK616SpvbAO2cQfJcs9oYdoTbsSVEdZbG600brIm804mPRS43VG0RHUI/Fj3GE3io2cHtVvSN9ZvNbhlcekZcU+xK/wZaNgb2F4XHamWn1We2E/vrswhzZ7VEV2+s3mt/wCRIXpoQjqbaQJAZ2BwUjqnaI/dj22lPja7Mi8cwumtTj0m8wj15C9NHnh1WtQ+wPab5rXoXQVop12OewhoJJN4HAjDBPT3Uo9JvMKtzW7x7Q80nmk1Q1BJ2Y69TP3JU0vYi9lw+sTEEk55R2pve0cD3jzWC1tpj1Q7ZJx7sVyjKmbasGaP1da1o+jAgDE598uatlXQzSILaZ9j/wDREKdopQJcw97Vex1D/i77qObDigboyy9G0sugCcIyxz2lEm0mx6KkDSB6ppjvaFX8pE+k3mPNOP3bDRCvZ2x6JQTSNgHS0ern0n9so8952QRwxCqq6PfUcx4aYplxP8wux8VrikFmWlZA37IWgWf+ELrmHsXOstcQsFWS212khu85gHbxW/5batze9jfNWWWnBPafFbK1o6Om52d1pIGeOxZoVAw221eow/yfmou0jaRnSp+wfNW6N0s51djSXuY9pnpGBt1wEi6RszwKOVWymnaBquhO0hpSuc6dMRuafNRbVtBE9GPYR612cQUTZZ+q0R9keC5ZaXY0JxrWn7tvsLgrWgf6TfYKdadlxyU3WYblhaGJDrfXjGk0AYnqnYu2fSj/AEujaZ4HzTJpOjFN/wCB3ghtGjgO5NUBmOln/ct44OVzNMH7pvJy2UXl2TDhxGPvWoh8QWEjjd8ZRYAk6XP3bf6vJcOmz90P6vJFqtGR6D5/l81S2i8GQwj2UWIwjS5+5EdrvJRdpM/c/wB3uwRYsdGLHT/LEc11wlsdG7j6PuxRYAcaXP3I5nyU3aa/4PefJEH0NzHe7zVYoOzuO93mnaAwjTI20BzPkh1t0k0u/dCTsk4+5HKlcGW3SCN4HiCs1OxjpKeH+ozxT6DsDtt3/D7z5KY0iNtH3/kn42Ju4LPVsbdwWGFiSdIt+596qqaTYBjRPMJ0dYW7hyQvSlhEswGZ+CcEmxsG2fS9CMKVbuIjxWpml6P3VbmPNELNYmx6I5Lc2ws3DkqKMAX52o/c1faHmpjSlH7mp7TUYdYm7gs5sY3BZoDE2pBPafFGmau1KlI3iGhwgDtyJ3JepPaagvZB0kb4OR4J+0FpEVqYLQYAEk742b12xwTfYpyaXQnarar1y93SzTDAQ0uxvOJxI4Rt4oxa7E6kYdtyIyKZ7TSlrg0lhIMOGY3HFL+mCK5Ba+DSnZ6UtF5p3ZTK08UYKlsXqOcuwRaBgUXotwHYPBATUkI/TOA7FLM2WtGKqqKV+FTUeuV9DMOlv3NT8JQqmYzRTS7/AKF/4UIJkpPQ0brLZ8BO3HAkeC2fJmfxe0fNZr8AdymLQI4ougaL3WVucu9py+Fnbvd7TlU20Ar7pUrCi42cb3e0VHoW73e0VUKy6KmKOQEhQb6zs/WKuNlbvd7RVAqe5cdX3g9ydr3EY7VT62G84r6mOvTP/Iz+5WW1/VEbSsoeL7P+xnimP2Gx+ay1CvqtXPYsr6pyRJ3oykTcAsFtxLe9XOeVktVTFvenj2aozax6XdZbI+s1l9zYAGwXjF50fZCVaX7SXXbKIL6rnOFdt2BDnRTNIjaBs2p5pWbp5ogA32uBnK7gHZ9o5pY1c1TrG2Q6hc6CSC4QCR1W3XR1pzVi1qzm1fuOV5UyoVCWEtcCCNhVfTLkMQtZbdUpkuY4tgmeIlPuqeuFjFEEVabY2eiRIkiDtlIOsjJp1RwcvOBvVWONnKcqP0Zpb9qlhZTMVgTBF1oLj2QMkgt1/qVq82cmlTutDgQ286JxnYDhyXmgcd48Ux6nsl7hn6MLWRUrCEu6PQfnW40EiZMRPNH7JrIx0SLm+85oGGwE5pNqTf4NED9duKrdT6SG7pccY5lQUpOmdW6PQXaXpH7bPbb5qD9I0/Xaf5m+a8/do8DbycFB9h7faC16EX7i5P4Hu21WvpuaHtkiMx5rE+zhuJe3EpMqWDqnE5H7QVmiqd2XScYAnHilLEktjU3Y7sspc0ddvDHFdFhdPps5pAZYi6XEuxJOEbe9TFmO9/Ieafor5F6j+B8+bnnG+0d66dGVNrhA3EpD6E+s/kPNfPsxj038vzR6Ne4c38DtTsznG614kTMEjIwtBsT9/vSbapdQYMZkYjNYugcPtP5LMcXL3NOTQ+usNUxjHYT7111gqb/FIjaTvWqcl8abj9uotej+Rc38DnaaLmjrnDZn8VwWB0sIiA5pz3FJtmLmVBJcQR9rhjvX1ayzWwc6IJEccEvS72HLo9GqV8P/ABVOdKQvkh3u93mvjZTvdzHml6S+Q5P4Ht8xOHNBLdpVsjPMiQMEtVdFyCQXTns2d6ss1qD2554d4yKOCj2nY+V9Dxqfpeo+o6nJFx5N0i4Q0jGScHku2jgnivQlh2mMA4yJ2Y9q8HOmX2Oqa10uYS1tRs+i4EXajTjGUdyP1/26NAaGWZzh9ovqBp7GgA8yrsbuJxnv4GXWG0PFRpfd9BrTdM9bN3dj7lhFVKOjdanWutVfdcxrnghpdeExvj9SmRr8Appr7jrF9C1pll4PG+8OcrzSMwvUNINxd2nxXm2kmXatQfxFU4X7HHIUMyT5+zfRssfVOQddb2gY8gUjWSg57msaJc4hoHE4BezaP0e2zWenQbsGJ3nN7ucrl9VPjHitseKNuzFpFoAjDE4cBvVWirE6o+nTaYdaX5bqTMLx95UbfRqVagDWugm7MGA0ZmexNn7P7FetNa0P6rWBtGiH9XAekQD2DmVFBW0jc3XY5M1ds8AdBTwwxaNi+Orlm+4peyFuFZvrN5jzXelb6w5hXUifsGO1ZskGbPSiDPVGW1eO/YJaAA577oGQBJDQO6F7HrLbhTsld4IkU3xGJkiBh2kLyex2c9JRZBht0nA9vwXDNKtHXGM+pGg6VaraTVpNe1hYxt4SJAxjkm8apWT/AG1L2UI/ZxTizPe4walao7HAwIAz7Cm0VBvHMLrjS49mJt2CHao2P/bU+X5pc171eoUrIH0qTWOFSmJbMwTEJ6vjeOYSv+0d31Ewf9Sll+JanVCi3Z5rbWno3Dc4jlivUNFarWR9Ck42emS6mwmQcy0TtXmtuH70Y/vD75XqmqFe9YLOZ/0mg92C4YuzplukdGqNk/29Pkvv8JWT/b0+X5ovPYviRv8ABU0jjbPGtZtGijXtNNrYFMtqsH8DiJA7AfciepFOlUrhtVjX32uDbwmC3rYdolbv2jWcNtVCp9mq11F/wnmlPQdqdSIMG9SeHbfsGDzCjbqR3XaPXTqxZfuKfJff4Zsv3FL2UQo1Q5ocCIcAR2HEKRI3jmFX0cLYpa36tsbZzVs9JralLrwwReaPSad+GPcvMa1MNeCz0Ko6Snwn02dxle8vcIzHMLyDWPQfR1qtnbJAmvZiMQJ9KlIw2ERwCmyri+SOkG9GGlZW1Ww4S17S0/Hv2jsXnemNFvs9Z1NxyyPrNPou5fFehaKc7a1wBg4giHLmuGgxarOKjB9LSBIAzc37TPiPzRiycJ09M7SjyjYvahwTUbtBaZ4HCE9tOCRNQcH1TwYPeSnoVF2yL7hY/EE2zN3afFec6ep/WH9x92a9P1nspp1QMpBPvXmOn3k13cIA8fiumLZjJoMfs/qUW2kvqYua36NuOJOBdIBxA2cV6dZ9JsPWDcDveNna2R2Lyv8AZ/SvW1giRcef6V6nZ7MADA2+Sm+piuds6YvEvOsVMGC13c4Ef2rv+IqR2O5jyUadiBBwxmZwXBYOPuCn4o6khp6ln1s/WbGXYpf4kpeqebVX8g7OQXxsI/QCOMQovpadpvN0A5TMtXatvY0SS7ZiSPJZjZGgB0CRwHYumyteQLowMpcEBM6Wpbx7Tf8A5XfnWltcB/O3/wCVA6MHDkpfNY4ckcVYHw0pTAzB4l7fJffOtPaW+2xffNg/h9n81z5sG4ck+KEc+cqe8dl6mvhpSmMiPbZ5r46NHDl+agdDg7uSOKA+fptggQTOEtdTw4mXYBdGl2DbOX2qfmq6miRw5LnzaMsOSfFAX/O1Pe32qfmrGaSYTIxg7HUzzWX5pB2DkrbNo5rS7AYx8UuCAvOlKbcHYdrmhdOnKcbPbaqKmj2mcBOGxcbo4cOQWeKHRM6bpg7I/G3lkvvn6nsA9tvko/NY3DkF983DhyCfFAQOnWuMAY/jbs7llqWxrSXEBv8AMNvY1aq1gaIMAkHdvCx2ywhxbgNuz3oUUAt2KzUmWmuaTmlrrri1s9RxvS2YHbwlGmvw2pW0OyK9pwEdMQO6Ufa/BXM5Ixa5vuWhrWktBaTEkzLjilKroa+6XOMY+i10ndjC9B0vZXuryw4gRnjiSr7M+tTAvSRzHuWY5eK6E4WKOqGijTtYc2YDXxLXA4gDFxwXoNmMz2+S0uo3wIB34BRp0Lkghxx3Llknyds3FcVRbZj1f1vVsKum9w9EOz3K75Q/c7kFxSNHIUC1XfKHfx+yF9ef/F7AWqCzDaG7P1tXLO3rFX2kSQTOG8R4KNMgHDwQM0xipQqTUdOBPsq+nWcc/wC1AiLl9dVzS79NXxc79NWQKbq6ArulO7+hS6Q8PYT6FZkjFQNMLaavD+hRNTgPYTCzEwKVzErSavD+hVVKwnGeSGBVGfapBqgy0YkgHlPar220+qfZCVDK4XSrTbneq72Qomuc4dyCNaAzWk4CNhWGs0h4II3904rfaakx1XTO7csdooSRDXbZwQkFnnT6hp163XEOqPMQcyeIVw0mfXbyT5bmXafVAvTEESckG+TVfV/tVPqfg58WOVTRbA4kNAkql9l2Qizxie9RDcUmhgay2VzAQcdymyZ2o5TUgufE1yAtLGe1W3OCMNauwn6YuQIAXxeUYhcAT9MXIBVamI/NQq1yGzO0b0fcwbgq+iG4cll4x8hfFqdvVgtL5zKNho3LoaNyXp/kdggWp/rFd+VPj0ii5avro3BDx/kLA3yt/rFd+V1N570ZDBuChVCHifyHIE/LH7yvja3+sUYawbgpdGNwTWN/IuQD+UO3lTs77wJJmCfDBGiFxrBuCFj/ACHIDvOMDdx81G6dk+9G2tG4Ll1N4w5AEztlfF5iIlHWNwXYWfT/ACHIXbNN7HdO1WV2SBhOPFHQF84J8AsXG2Ql0xgp/NI3u5o08YqMLSVA2f/Z"/>
          <p:cNvSpPr>
            <a:spLocks noChangeAspect="1" noChangeArrowheads="1"/>
          </p:cNvSpPr>
          <p:nvPr/>
        </p:nvSpPr>
        <p:spPr bwMode="auto">
          <a:xfrm>
            <a:off x="63500" y="-1012825"/>
            <a:ext cx="2076450" cy="2085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4" name="Picture 6" descr="http://www.swagelok.com/images/cmi/_Article_Images/nationsheritag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447800"/>
            <a:ext cx="3886200" cy="50292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Constitutional Convention in Philadelphia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886200" cy="5410200"/>
          </a:xfrm>
        </p:spPr>
        <p:txBody>
          <a:bodyPr>
            <a:normAutofit/>
          </a:bodyPr>
          <a:lstStyle/>
          <a:p>
            <a:r>
              <a:rPr lang="en-US" b="1" dirty="0" smtClean="0"/>
              <a:t>May – September 1787</a:t>
            </a:r>
          </a:p>
          <a:p>
            <a:r>
              <a:rPr lang="en-US" b="1" dirty="0" smtClean="0"/>
              <a:t>All states present except Rhode Island</a:t>
            </a:r>
          </a:p>
          <a:p>
            <a:r>
              <a:rPr lang="en-US" b="1" dirty="0" smtClean="0"/>
              <a:t>55 elite men = 2/3 were lawyers, 7 former state governors</a:t>
            </a:r>
          </a:p>
        </p:txBody>
      </p:sp>
      <p:pic>
        <p:nvPicPr>
          <p:cNvPr id="1026" name="Picture 2" descr="C:\Users\sabrina\Desktop\146 pictures\146 powerpoint images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2707" y="1905000"/>
            <a:ext cx="4087224" cy="231656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/>
              <a:t>Virginia Plan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3657600" cy="49831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Would have reduced state power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3 branches of government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Would have given smaller states less power</a:t>
            </a:r>
            <a:endParaRPr lang="en-US" b="1" dirty="0"/>
          </a:p>
        </p:txBody>
      </p:sp>
      <p:pic>
        <p:nvPicPr>
          <p:cNvPr id="16386" name="Picture 2" descr="https://encrypted-tbn2.google.com/images?q=tbn:ANd9GcTMQxrqIrupJ1l83AAstI437Qv2OpuVviTIGluS-q6BRui2VFfEA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417638"/>
            <a:ext cx="4953000" cy="28956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16388" name="Picture 4" descr="https://encrypted-tbn3.google.com/images?q=tbn:ANd9GcQ-TNx1rrGtiVimA_om8-3TX9AQY9J5-Ky8UuvH9oRiXcaPUHL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733800"/>
            <a:ext cx="2971800" cy="2878138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New Jersey Plan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114800" cy="5257800"/>
          </a:xfrm>
        </p:spPr>
        <p:txBody>
          <a:bodyPr>
            <a:normAutofit/>
          </a:bodyPr>
          <a:lstStyle/>
          <a:p>
            <a:r>
              <a:rPr lang="en-US" b="1" dirty="0" smtClean="0"/>
              <a:t>Led by smaller states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Would have created 3 presidents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Single congress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Congress had the right to tax</a:t>
            </a:r>
            <a:endParaRPr lang="en-US" b="1" dirty="0"/>
          </a:p>
        </p:txBody>
      </p:sp>
      <p:pic>
        <p:nvPicPr>
          <p:cNvPr id="14338" name="Picture 2" descr="https://encrypted-tbn1.google.com/images?q=tbn:ANd9GcQ_LEq4DA7wnW7p1qBgwjHwqv6Gcq_NQ_r73lAtyNHbnZPw-w1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600200"/>
            <a:ext cx="4038600" cy="44958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FAVKJAOWS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14400" y="685800"/>
            <a:ext cx="7391401" cy="537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3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Great Compromise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84" y="1295400"/>
            <a:ext cx="3810000" cy="53340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House of Representatives decided by population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All states had 2 representatives in Senate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3/5 Compromise</a:t>
            </a:r>
            <a:endParaRPr lang="en-US" b="1" dirty="0"/>
          </a:p>
        </p:txBody>
      </p:sp>
      <p:pic>
        <p:nvPicPr>
          <p:cNvPr id="12289" name="Picture 1" descr="G:\146 pictures\146 powerpoint images00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3108" y="1447800"/>
            <a:ext cx="3936492" cy="1911096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12291" name="Picture 3" descr="https://encrypted-tbn1.google.com/images?q=tbn:ANd9GcSh-esNeGx8QonH3ARYzZNAzgR-JtkFOX7ONvkwUxWVptaeAHN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054824"/>
            <a:ext cx="3276600" cy="3429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/>
              <a:t>3/5 Compromise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06963"/>
          </a:xfrm>
        </p:spPr>
        <p:txBody>
          <a:bodyPr/>
          <a:lstStyle/>
          <a:p>
            <a:r>
              <a:rPr lang="en-US" b="1" dirty="0" smtClean="0"/>
              <a:t>3/5 of slave population would be counted for state population </a:t>
            </a:r>
          </a:p>
          <a:p>
            <a:r>
              <a:rPr lang="en-US" b="1" dirty="0" smtClean="0"/>
              <a:t>“Slavery,” “Slaves,” “Slave Trade” never mentioned</a:t>
            </a:r>
          </a:p>
          <a:p>
            <a:r>
              <a:rPr lang="en-US" b="1" dirty="0" smtClean="0"/>
              <a:t>International slave trade allowed to continue</a:t>
            </a:r>
          </a:p>
          <a:p>
            <a:r>
              <a:rPr lang="en-US" b="1" dirty="0" smtClean="0"/>
              <a:t>Fugitive slaves allowed to be captured across state lines</a:t>
            </a:r>
          </a:p>
          <a:p>
            <a:r>
              <a:rPr lang="en-US" b="1" dirty="0" smtClean="0"/>
              <a:t>No changes to 3/5 clause allowed for 20 years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549"/>
            <a:ext cx="9137176" cy="1143000"/>
          </a:xfrm>
          <a:solidFill>
            <a:srgbClr val="00B05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Federalists vs. Anti-Federalists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458200" cy="5562600"/>
          </a:xfrm>
        </p:spPr>
        <p:txBody>
          <a:bodyPr>
            <a:normAutofit/>
          </a:bodyPr>
          <a:lstStyle/>
          <a:p>
            <a:r>
              <a:rPr lang="en-US" b="1" dirty="0" smtClean="0"/>
              <a:t>38 out of 55 representatives approved</a:t>
            </a:r>
          </a:p>
          <a:p>
            <a:r>
              <a:rPr lang="en-US" b="1" dirty="0" smtClean="0"/>
              <a:t>9 out of 13 states had to ratify it</a:t>
            </a:r>
          </a:p>
          <a:p>
            <a:r>
              <a:rPr lang="en-US" b="1" dirty="0" smtClean="0"/>
              <a:t>Federalists = wanted stronger federal government</a:t>
            </a:r>
          </a:p>
          <a:p>
            <a:r>
              <a:rPr lang="en-US" b="1" dirty="0" smtClean="0"/>
              <a:t>Anti-Federalists = Anti-constitution, wanted state power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/>
              <a:t>Bill of Rights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572000" cy="563880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A compromise for 7 states before they ratified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1791 = 10 states approved 10 out of 12 amendments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#1 – 8 = About individual liberties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#9 – 10 = About boundaries between federal and state authority</a:t>
            </a:r>
            <a:endParaRPr lang="en-US" sz="2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524000"/>
            <a:ext cx="3302000" cy="457200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B050"/>
          </a:solidFill>
        </p:spPr>
        <p:txBody>
          <a:bodyPr/>
          <a:lstStyle/>
          <a:p>
            <a:r>
              <a:rPr lang="en-US" b="1" dirty="0" smtClean="0"/>
              <a:t>Washington as President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10000" cy="49831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February 1789 = Unanimously chosen as president by electoral college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John Adams elected as VP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Projected an honest and virtuous image</a:t>
            </a:r>
            <a:endParaRPr lang="en-US" b="1" dirty="0"/>
          </a:p>
        </p:txBody>
      </p:sp>
      <p:pic>
        <p:nvPicPr>
          <p:cNvPr id="4098" name="Picture 2" descr="https://encrypted-tbn1.google.com/images?q=tbn:ANd9GcQ_dWsUviJmmy6dvnjjggGwkbSr-SkjXp9xLs_D6RsldIb-lxx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271516"/>
            <a:ext cx="2971800" cy="2514601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4" name="1FcDLZIr_Q0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191000" y="4011611"/>
            <a:ext cx="4800600" cy="257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smtClean="0"/>
              <a:t>Federalists vs. Democrat-Republicans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543800" cy="5257800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By 1790 = 2 informal parties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George Washington &amp; early national government  officials were Federalists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Democrat-Republicans had Anti-Federalist roots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Washington warned against party politics &amp; international affairs in Farewell Address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562</Words>
  <Application>Microsoft Office PowerPoint</Application>
  <PresentationFormat>On-screen Show (4:3)</PresentationFormat>
  <Paragraphs>136</Paragraphs>
  <Slides>20</Slides>
  <Notes>20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The Early National Period, 1781 – 1800</vt:lpstr>
      <vt:lpstr>What Was Our 1st Government Like?</vt:lpstr>
      <vt:lpstr>Articles of Confederation</vt:lpstr>
      <vt:lpstr>Problems of the Confederation</vt:lpstr>
      <vt:lpstr>State Identities</vt:lpstr>
      <vt:lpstr>Republicanism</vt:lpstr>
      <vt:lpstr>Who were “the people”?</vt:lpstr>
      <vt:lpstr>Western Lands</vt:lpstr>
      <vt:lpstr>Shay’s Rebellion</vt:lpstr>
      <vt:lpstr>Constitutional Convention</vt:lpstr>
      <vt:lpstr>Constitutional Convention in Philadelphia</vt:lpstr>
      <vt:lpstr>Virginia Plan</vt:lpstr>
      <vt:lpstr>New Jersey Plan</vt:lpstr>
      <vt:lpstr>PowerPoint Presentation</vt:lpstr>
      <vt:lpstr>The Great Compromise</vt:lpstr>
      <vt:lpstr>3/5 Compromise</vt:lpstr>
      <vt:lpstr>Federalists vs. Anti-Federalists</vt:lpstr>
      <vt:lpstr>Bill of Rights</vt:lpstr>
      <vt:lpstr>Washington as President</vt:lpstr>
      <vt:lpstr>Federalists vs. Democrat-Republicans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Constitution</dc:title>
  <dc:creator>sabrina</dc:creator>
  <cp:lastModifiedBy>Sabrina Sanchez</cp:lastModifiedBy>
  <cp:revision>31</cp:revision>
  <dcterms:created xsi:type="dcterms:W3CDTF">2012-08-13T02:34:50Z</dcterms:created>
  <dcterms:modified xsi:type="dcterms:W3CDTF">2014-07-10T01:32:58Z</dcterms:modified>
</cp:coreProperties>
</file>