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7" r:id="rId3"/>
    <p:sldId id="278" r:id="rId4"/>
    <p:sldId id="279" r:id="rId5"/>
    <p:sldId id="280" r:id="rId6"/>
    <p:sldId id="281" r:id="rId7"/>
    <p:sldId id="271" r:id="rId8"/>
    <p:sldId id="272" r:id="rId9"/>
    <p:sldId id="284" r:id="rId10"/>
    <p:sldId id="274" r:id="rId11"/>
    <p:sldId id="275" r:id="rId12"/>
    <p:sldId id="276" r:id="rId13"/>
    <p:sldId id="28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6600"/>
    <a:srgbClr val="339966"/>
    <a:srgbClr val="339933"/>
    <a:srgbClr val="003300"/>
    <a:srgbClr val="E13405"/>
    <a:srgbClr val="FA410E"/>
    <a:srgbClr val="38AA71"/>
    <a:srgbClr val="00CC99"/>
    <a:srgbClr val="FB0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60" y="7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BAAA5-5A2B-4AE9-AE11-97BB40A1CD4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B82FF-0C96-4EAB-8245-A250D48B03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19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2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022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530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419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91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370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950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232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53D28-D310-4BB5-A544-8FD4B4A3809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3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01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352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54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20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509D-091D-4C7B-9490-9C85230EF5FC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A4D7-5E02-42FD-830E-73AD09763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509D-091D-4C7B-9490-9C85230EF5FC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A4D7-5E02-42FD-830E-73AD09763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509D-091D-4C7B-9490-9C85230EF5FC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A4D7-5E02-42FD-830E-73AD09763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509D-091D-4C7B-9490-9C85230EF5FC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A4D7-5E02-42FD-830E-73AD09763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509D-091D-4C7B-9490-9C85230EF5FC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A4D7-5E02-42FD-830E-73AD09763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509D-091D-4C7B-9490-9C85230EF5FC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A4D7-5E02-42FD-830E-73AD09763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509D-091D-4C7B-9490-9C85230EF5FC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A4D7-5E02-42FD-830E-73AD09763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509D-091D-4C7B-9490-9C85230EF5FC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A4D7-5E02-42FD-830E-73AD09763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509D-091D-4C7B-9490-9C85230EF5FC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A4D7-5E02-42FD-830E-73AD09763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509D-091D-4C7B-9490-9C85230EF5FC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A4D7-5E02-42FD-830E-73AD09763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509D-091D-4C7B-9490-9C85230EF5FC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A4D7-5E02-42FD-830E-73AD09763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D509D-091D-4C7B-9490-9C85230EF5FC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0A4D7-5E02-42FD-830E-73AD09763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&amp;imgrefurl=http://www.wired.com/science/discoveries/news/2008/12/dayintech_1217&amp;h=0&amp;w=0&amp;sz=1&amp;tbnid=qs4K5LDaMhUj5M&amp;tbnh=259&amp;tbnw=194&amp;prev=/search?q=aztec+calendar&amp;tbm=isch&amp;tbo=u&amp;zoom=1&amp;q=aztec%20calendar&amp;docid=-wJXgXJHESPO5M&amp;ei=XsIjUvuDDYSoiAKroIDYBg&amp;ved=0CAIQsC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aztec%20tribute%20system&amp;source=images&amp;cd=&amp;cad=rja&amp;docid=r5ZsNrkwQT06rM&amp;tbnid=pDt65ThLuKlfPM:&amp;ved=0CAUQjRw&amp;url=http://www.aztec-history.com/aztec-clothes.html&amp;ei=zMAjUuL7JeGqiQLX_4CgBA&amp;psig=AFQjCNG9bkrL95OUtNWYT13c0tcyeEHWLA&amp;ust=137816102168926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hyperlink" Target="http://images.google.com/url?sa=i&amp;rct=j&amp;q=aztec%20tribute%20system&amp;source=images&amp;cd=&amp;cad=rja&amp;docid=hsvB1U2FBnAN6M&amp;tbnid=uAG8HwM8WhpcOM:&amp;ved=0CAUQjRw&amp;url=http://tarlton.law.utexas.edu/exhibits/aztec/aztec_commercial.html&amp;ei=FcEjUtSPOuiYigLv5YHICg&amp;psig=AFQjCNG9bkrL95OUtNWYT13c0tcyeEHWLA&amp;ust=1378161021689261" TargetMode="Externa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The Aztec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43000"/>
            <a:ext cx="8458200" cy="51816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878491" y="6461727"/>
            <a:ext cx="4068806" cy="369332"/>
          </a:xfrm>
          <a:prstGeom prst="rect">
            <a:avLst/>
          </a:prstGeom>
          <a:solidFill>
            <a:srgbClr val="0099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Diego Rivera mural, </a:t>
            </a:r>
            <a:r>
              <a:rPr lang="en-US" b="1" dirty="0">
                <a:solidFill>
                  <a:schemeClr val="bg1"/>
                </a:solidFill>
              </a:rPr>
              <a:t>La Gran </a:t>
            </a:r>
            <a:r>
              <a:rPr lang="en-US" b="1" dirty="0" err="1">
                <a:solidFill>
                  <a:schemeClr val="bg1"/>
                </a:solidFill>
              </a:rPr>
              <a:t>Tenochtitlàn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44563"/>
          </a:xfrm>
          <a:solidFill>
            <a:srgbClr val="FFFF00"/>
          </a:solidFill>
        </p:spPr>
        <p:txBody>
          <a:bodyPr/>
          <a:lstStyle/>
          <a:p>
            <a:r>
              <a:rPr lang="en-US" b="1" dirty="0" err="1" smtClean="0"/>
              <a:t>Chichimeca</a:t>
            </a:r>
            <a:r>
              <a:rPr lang="en-US" b="1" dirty="0" smtClean="0"/>
              <a:t> Migration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954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Came from </a:t>
            </a:r>
            <a:r>
              <a:rPr lang="en-US" b="1" dirty="0" err="1" smtClean="0">
                <a:solidFill>
                  <a:schemeClr val="bg1"/>
                </a:solidFill>
              </a:rPr>
              <a:t>Aztlàn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err="1" smtClean="0">
                <a:solidFill>
                  <a:schemeClr val="bg1"/>
                </a:solidFill>
              </a:rPr>
              <a:t>Chichimecas</a:t>
            </a:r>
            <a:r>
              <a:rPr lang="en-US" b="1" dirty="0" smtClean="0">
                <a:solidFill>
                  <a:schemeClr val="bg1"/>
                </a:solidFill>
              </a:rPr>
              <a:t> first left in 900 CE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2290" name="Picture 2" descr="https://encrypted-tbn0.google.com/images?q=tbn:ANd9GcQdO-JsPNLvH8G8axrfZpiEtC3d9vPSZ6O23BgJtx2qGKefxVl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971800"/>
            <a:ext cx="4128514" cy="32766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  <p:pic>
        <p:nvPicPr>
          <p:cNvPr id="12292" name="Picture 4" descr="https://encrypted-tbn1.google.com/images?q=tbn:ANd9GcRXSreWBGZsa7agyPyaEIdN56eCGvFSA3D-1hSm1OcEIcAmO9Kzk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3352800"/>
            <a:ext cx="3772452" cy="32004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12294" name="Picture 6" descr="https://encrypted-tbn3.google.com/images?q=tbn:ANd9GcR78jawZWVd4y6Fh1GB16BHbcz35tqcyzlRQYA3Ql7addA4agF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1066800"/>
            <a:ext cx="2247900" cy="203835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1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14399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Aztec Empire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452596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Mexica</a:t>
            </a:r>
            <a:r>
              <a:rPr lang="en-US" b="1" dirty="0" smtClean="0">
                <a:solidFill>
                  <a:schemeClr val="bg1"/>
                </a:solidFill>
              </a:rPr>
              <a:t> migrated to Lake </a:t>
            </a:r>
            <a:r>
              <a:rPr lang="en-US" b="1" dirty="0" err="1" smtClean="0">
                <a:solidFill>
                  <a:schemeClr val="bg1"/>
                </a:solidFill>
              </a:rPr>
              <a:t>Texcoco</a:t>
            </a:r>
            <a:r>
              <a:rPr lang="en-US" b="1" dirty="0" smtClean="0">
                <a:solidFill>
                  <a:schemeClr val="bg1"/>
                </a:solidFill>
              </a:rPr>
              <a:t> in 1325 CE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Worshipped </a:t>
            </a:r>
            <a:r>
              <a:rPr lang="en-US" b="1" dirty="0" err="1" smtClean="0">
                <a:solidFill>
                  <a:schemeClr val="bg1"/>
                </a:solidFill>
              </a:rPr>
              <a:t>Huitzilopchtli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200,000 – 700,000 people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    in </a:t>
            </a:r>
            <a:r>
              <a:rPr lang="en-US" b="1" dirty="0" err="1">
                <a:solidFill>
                  <a:schemeClr val="bg1"/>
                </a:solidFill>
              </a:rPr>
              <a:t>Tenochtitlàn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https://encrypted-tbn1.google.com/images?q=tbn:ANd9GcQOTKreKDMj81xDHYo66awv7Fy05BC4ycUJbnWp8ndDDJAo6-g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" y="3810000"/>
            <a:ext cx="4419601" cy="27432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10246" name="Picture 6" descr="https://encrypted-tbn0.google.com/images?q=tbn:ANd9GcTl7jxLN5vLaH-J2DpnTLrD1Pc5TaFQQHTy05W9LRCRIJOfcNp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2362200"/>
            <a:ext cx="3276600" cy="39624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187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3648"/>
            <a:ext cx="9144000" cy="92146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b="1" dirty="0" err="1" smtClean="0"/>
              <a:t>Tenochtitlàn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772" y="1447800"/>
            <a:ext cx="4413628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Aztec capital, founded in 1325 CE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4" descr="https://encrypted-tbn2.google.com/images?q=tbn:ANd9GcQ3D_4-jpXZEDcw1j3P4ciuyI_SD4mY6x7RGjQEDrlVO9YmTw6C7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810000"/>
            <a:ext cx="3505200" cy="2726057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8194" name="Picture 2" descr="https://encrypted-tbn1.google.com/images?q=tbn:ANd9GcTCUUBmqXr2MYk7wXoaQPqswoL1gEIT55FnTKWEQ5XZuGXO3vX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124200"/>
            <a:ext cx="4495800" cy="3084748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8196" name="Picture 4" descr="https://encrypted-tbn2.google.com/images?q=tbn:ANd9GcR6i8lrRQ6P6FSVVov_M3pRMRoOd1RzKhsbdpJrayDm7zKAEXNYi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143000"/>
            <a:ext cx="3581400" cy="23622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3673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b="1" dirty="0" err="1" smtClean="0"/>
              <a:t>Chinampas</a:t>
            </a:r>
            <a:r>
              <a:rPr lang="en-US" b="1" dirty="0" smtClean="0"/>
              <a:t> “Floating Gardens”</a:t>
            </a:r>
            <a:endParaRPr lang="en-US" b="1" dirty="0"/>
          </a:p>
        </p:txBody>
      </p:sp>
      <p:pic>
        <p:nvPicPr>
          <p:cNvPr id="3076" name="Picture 4" descr="C:\Users\sabrina\Desktop\imagesCAB6AG5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371600"/>
            <a:ext cx="4267200" cy="4495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28676" name="Picture 4" descr="https://encrypted-tbn0.google.com/images?q=tbn:ANd9GcScjeQ7EAZBB7_z6VqTi3UGlH3KCCYDqQ_BxD96Ah-38eqWWYZ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0088" y="4267200"/>
            <a:ext cx="3875312" cy="2133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28678" name="Picture 6" descr="https://encrypted-tbn0.google.com/images?q=tbn:ANd9GcQ_tvFP5vOvQ7T3C_YBaExSPG168I-njkyTntinWuWOLn2X7fMj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1318146"/>
            <a:ext cx="3505200" cy="25146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9197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data:image/jpeg;base64,/9j/4AAQSkZJRgABAQAAAQABAAD/2wCEAAkGBhQSERIUExQWFBUUGBcYGRgYFRgVGhUXHB0XFxgVGx0YHCYeGBkjGRcXHy8gIycpLSwsGx8xNTAqNSYrLCkBCQoKDgwOGg8PGiwkHyQsLCwpLCwsKSksLCwsLCksKSksKSwsLCwsLCkpLCwsKSwpLCksKSwsKSksLCkpLCwpKf/AABEIALgBEgMBIgACEQEDEQH/xAAbAAABBQEBAAAAAAAAAAAAAAAFAAIDBAYBB//EAEMQAAECAwYDBgMFBwMCBwAAAAECEQADIQQFEjFBUSJhcQYTMoGRoVKxwSNC0eHwFBUzYnKC8QdDkiSyFlNjosLS8v/EABoBAAMBAQEBAAAAAAAAAAAAAAABAgMEBQb/xAAlEQACAgICAgIDAAMAAAAAAAAAAQIREiEDMUFRBBMiYXEUMkL/2gAMAwEAAhEDEQA/ANeBDhEhlx0Ij2U0clDAmHYIeJcOwQ7ERhEOCIkCI6EQWFEeCOhMTIl7xZQEgRDnRShZRww4JggJYOkSpQNoj7l6K+oFYYYhXEU+Y6H8C8FZqE7CBVuGHCoaFvX9e8KXLrJBhRI0daHIYhxUQ7DGqd7M6I2hRJgiHvR3oQ+aSfOn0iZTURpHVkAEnIAk9BWOILgUZwD0fSKPamdgkEA1mqTLH9xY/wDtf1gstqNzhfYrxHjohaE0PaE0XZNDGhND2hNBYDMMJokwxxoLAjwxxolIjjQWFEbRwpiVo5hgsCEpjhTE2GGqEFjISiGFMTkQxQhpiIFCGFMTkQ0ph2BXaOxK0KCwLIMPCYYBDwIxKOhMOCI4BDwmHYzmCOhEOEPEK2FEeCHCHYYWGCwocFmO96Ya0JoWh2xFURTpOJJG/wA8wfVolAhQaqhdgiwT8K8B8Kqp5HUexHlBVoD3qhlEijMsH+VRY+iw/wDdBSxWjvEBXkeShmI5uCdN8b8FyXkkaKHdvOxfDwjnSvz9oJNAWVOON3oVk+TmD5E8a/oRQJ7X2z/qLLLzAWFHriDew941aRGAtdvEy0y1Z4lA9ATT2aN/ZBwJfMh/WsTxyy5WwkqVHTSO4Y5RSiPhYnqfCn5q8hvEhEdSnekRQxoYVVA1+m8NttrEsbk0A3MR3dLOErJcrLvuMh0Gw2aJfJ+WKHj5LLQmh2GK1qtGEU6Oz12AHiV/KPMiKlNRVsVMlIhYYbZZRAdXiOercv8AFNqNFh4alodIhaFEhEcaHYqI2hpTEuGGlMFhRERDCmJlJhhEVYiIphhTExEMIgsCDBHYe0KCwJhD2hQ4RnZpQgIeBCEOEFio4IcEx0Q2bMwh2JbNs+raxNhQ5o60Mkz0q8JB+fpmIkaDJPoKONHcMdaOtBYUNwwmhzQmgsKAl4zACH/21YVc5czhJ8lYPWGXBPZa5Z5nzGfqlj5Rbvmw4kL/AKSOoUCk+4EZi5raQUKOaSCeg8Xs8eZOePLfrRpWjaWleFCjsCfaMteE7DZTuUt5qp9Y0F+zGkqb7zJ9fyjH39NaXLTufkPzEX8qVySCKoB3eh7XLGgI9nP0EenW2091LDDEoshCfiWaJH1PIGPN+zgx2ocsR9A31jerPezirNKT3cvqf4kzrhCgDo3OFGeCddukgaLl2ySEBy5Lkq+JR8S+hIYckiJ580JDmJQA2w+kB7ZPExRAPCBU7DUx0Sn9UKXYqsjnK7xaUs5W7H4EBsSvoOZgwUhI2AHoIG3HJASueqhmAM/3ZSXwDz8XnFW9b7DgDiOiRvkHapPIRH2fVG/+mFWXbZeIAeraAZrOw1h9isqnxzPFonSWNhz3MRXVdZSe8m1mnIaSx8I5/wCBqSUaNOODf5T7B+kNaOND2hNHRZFDGhYYc0NQp/Uj0JH0gsdHCI40PaOEQ7ChhERkRMRDCIdioiIhhETEQwiCwoiaOw7DCgsKMxP7RqK1Mlky1YSCX42BZw4BY0emescHaJfiDOMgdSfTSMl+8wha8SmYhRAFTkActtY4q9UkhlBNcyD6MKaisfPS55vo6dG3snao4SCKvRzVm1bzh6e1+mFy1N3GbtGI/eKFKwgly4/El/pDEpJUQColmDOci+ROdCKaQf5HL7FSNartUtSiAcgC2+f1AiG09qZ1QCACXGbkBnZsiNekBbHYQhSlBRJZi5JbMk836RKEhauLJJBFOL+7TL/EZPnn7HiEP3kVKeWQFgB00wnIEs7pVvhP4xds3a5QdC3SdzVvPbrTnATvQAwSSAaMMNdM8zzyitMSpWZ8ORyLuH3H4NFQ55J7YNI2kq+5r/dKaF3Ipq4qSfbnF2Z2lQBV8wHbqSW8sucYyw3mxCaB8jmhXp4VVh193mhKpQQkKmzFAYVeEOQnjbN+WkdMeXlr8XZNLyaodqgwOHfUV19IcntaKEoOFswddPI1jGXxf0+WR9lLVh8Q7oS3Tk6FIFGp4sQrrEki3S1pStOJSFOCCl8ChXCsg0fQ5HllGMvkc6VplYxNZdt/ftBUhSSCQavvkPJhqXrAWXZsMxY2UfQsfrFa5p6U2hISokFILVYEKANGzZUGb4Thnk6LSD5j/IgUpT3IlrwWL0t4XLlI+8CCeTOn84zXaBTqA2Sff/AgmhDqc8vZ/wAoFXsqqz5egH1jbJyabFRH2Kl/bLP8ivcgRsrfbBZUS2AcgmpYDIfhGf7EWfimf0fURP22njHLKvhoB940LewjLllJNNFRCdm7RmYhQZiddgfPNoRkulEvIzTxnaWGK/Wif7oE9mpBwAqzUST8gOmZ84dbLT3loWB9wBPu/wA/lFx5JNKU9iL9/wB9VKElkozI3G3IZRb7PXLgabMHGRwpP+2Dvss67Zbxlp9qCZiQz4CFGj4lOGfdnFPwMX5/aZYACKHCp9diTU8js0aR54KblLsWOjYWu2IlB5igkc4rWa/pCyyZqSaUdiX6isea3vbzObEJqiQdcmD1d2JbzeKV23DOKypPCEmqpiyAks9GFdqVjVfKk9paDE9mJAzhqFuHGWnPnGOXfeBCZfeiYQzlSgzasE1J5abvldt/akcPdrCQHcqQa5MKjLONv8lE4mkUtgTtX0iGw/w0c0g+ZqfnGTHa1AQtK53eYgznAht24nMOl9o1LACCvAkMShJLAaOKZalXlAvkL0PE2BhqlABzSAMu81qZEmXxEBRKlYqZgnCGA5P5QKvm9BJWQs9/NHxfw0H4UoyUrLN22EW+dJWCjZqLbeSZcpUyqkp2GenpzgJJ7cSVFsKh6Rm7d2jXPlpCz4TsBX2GusDFIDVJzo48/KOafynf4jwo9PsV4onJxILjLaJyIxHZW8UpZU5ZGFwlOgBbi9oLXp2mKe67tIwTFFJmKY4WzwocFRarkgDnHTDnTW2Q0H4UD03xJYfbA+Y/CFGv2x9io8mmW9BSXSmn3SgF9XBBBA84eq2yWClyiQ9VJmF0kufv4tjkr5wOTc81amOMAAuwBAFeJ1NuOcWpYQEKSru2LAtiALuc/u5vr7R4VpI2NFd8ixzAFInKQcw5AY5UcDTnFv8AdsumGYcq8AUFdcJA2jNXbYUIIAmuCCSkVChpyDVqM+UK1TkIwhBOLExKRhfk2sU3CTqhBybdSkpIlzUuTVwpDjViXA6QKmWadLU6pZWBmtDKYc8O3OLVitE5TYGVQO6gGct575RZstsmKqqUpPNTJ/7iDD+tVoYHXeeJRHEQFDZs3rtp+cFpVpTNqSadedH+nKLk2xypjd5gV5jEPNNfnDJ13oZkqLE1DEUpRwOINSsYy434BMpqkGiEcWQJIYUrUCgYRYVZ8MyXaFh0y1p4dSNwd+u0OuWwj9oSVrSBgLDJupUamL3aezhSZcsb4qVCswASMk5n0jbjX1xyYmFryuZE6UFIIUhYxIVpXJ/w+sZm6ru7tSkqoVcCw9HzSoc8q84OdmLz7hXcTCDLmE4NkL1TXJKtOY5xavi7cK8STRXDzSrxJf3hxqXXkGYNFunypiJkxBHdLAcjMFwQTzAPOselT5yJyJE1JdJceodj6RmO0tmK5E00wqCCNwSQ7dDEXY68CJIQo/fHk1AfdujbQ4K1XobNDOACgIC22TixcyfmYP07wf0n6H8YFAuOpjTERd7Ky8Jm/wBKR7n8ICf6iJM02dKcwHfUPhTTTXKNFdPDj6J+sBL3mYrVLBDhOAeZdVObCJn0CDFhld1KSn4UgeggbZiUBal0JJOh3o4gvaZwwn0jNds7eJUlKR4lnrR2durQV5At2i8pEtPgQpe6wFOpqqL5dBAlV4ofFVznhAcj4WGWQ5UEUbBdqlALUMOumJWgKi1NwNIsm0oQoJSDMWckpD18s4z+tydsLGidNXUDAN9dc3pqYkM4f7inIyc4m6beQi6LonL/AIqu6f7iGxf3KyT7+USWWwIR/BSFqGaiaP8A1ZqPIe0bJRj0LbKU6yzFDEOBAzUs92B9T6RAmw4nKlukJxFWIIAeqRQEgmue1WeC9psys5q01BH36PSiQRo+nnEVq7NzFpC7PIX3YQUgkysKxixZA1JycKqA1MoaqTKpg2zWmWoSwhCUjhD4RjKgcRxKqfCHoeUEbyt6kzZ9nSB9qpM0rNcKMCQsN1QIB3dYZsggzkmWlXEl6VBNMJ4nZ6ER2z36ibOXMWGSrDLSCTUO7FtCzGozitLojYQuK0WiZa0YJs5MlThU06niYhxhIxaF6PEF5WdlzDjJUoqGIkJxOfGQT4m+ZizeE6ZNUPBLlofGMTICaFKVYDjJNGDIT1zinabbKfgTKmNpLkLHo6i8TJ2WtbQ6TZFJRiW7UYJNGqVB3IS/NiS2mVA2leIFAKi9AAzgkjcNygtZJb0NnUgZeIy/bH9ILS5dAQgJUC1TU5UJc0Z9YjRa2ZkLLjvZapahVJP2bnaqTxFjQsOcEZd4hXdpJAKhMSqmHuwUOVs9VAIB847NuKpKky2oQSCVDRsROXKK8+4FmXOCGSZpQTkcLAhnamgO4i00S4MX/ieWKIkoUkUSoyioqToSdSRV4UPR2WQABjmUDeJH/wBY7B+IsZGUt86Y1e8TLqeIOxfoHrEkm0uDiZWIgqSsNR2IcFgxOTOIt3vIRNVhlqJUsj7MBfC2VSqp8urxBddmQhxNKcZxIA8KkpyIUN659I53SiOi8i0oQHSEuKOlCVkZANiBf1AiVV4T5Qxo7tco1JRKk96BqrBmz/5hibpA4UlTGjYKNmMh7nrFqwywJeFQ7xIWMgAUsxIxM4qkAgHXSFHkSA6L8mzEowzkKUt+BcpSCkAO50YkgBnd9GiOXaJwIxS0kakIZI/urq4y+cO/dss4TMwhbqPAWQXNKbAMIlNqlhQBPEDhFE1zoDoPwED5f0FEn7xmAOZamduEpI3i1Ze0KSjF3aiMirAoh6EgnJ6xJYpypuLEpS0y/CSXzd26M0CrTaME5XduhdCSlRScgHOYIcaiNYzSVkstqvmQsjTyi9JCCOFQI5MfaM1OUmemYVBKJksjEpIbE7+JIo7jMNA5E0pzrzBY/h7RommtiNfbLClQzGIOxL0fOjj10jlivFSimXOJStP8NZ1b/bVuk6HQ9YEJRNwd5KX3qKuGAUlswQdRTInN8ofKvFExOFYY/XcbGJhFR6B2aS+wU2VR0djR+FTkdBjo/OMnddrwTSDQExsrHOTaJS5RNVIKT1zSr1rGBtScKq0IoeopDpJ2M9Jss/EEq5KB6j9e8Riz0HSBVwXhilqfY+rfkIMoVlyihE0gM/MCBVgs/e2la6lMtZbJsWHCw6AA9RF/9oAxHb6B4u3fZBLSlOZ8Sj8SlVJhPuhpjLZKCcI3J9BGUt0oTLQqarJLJQ4ZmevqTBy8bY61f8R5Zn1jNXqtS1JlSw6lUDaDU/nAwGoVNtUzupNAM1aJH60jRyrDJsMulZhbEo1JOw57JEK60S7HIwpIXMNS1SVHWlWER3UlUz7aYCSo8ALUSfvdTvtESloErOyrOtfFMGFPwanms/T1fKJe8AxBIOFgeEAOcgkannkOcWjMAOXtCkzXU2EgGr09Gjmzk2ar0BLdKQPtZktc3CCQnHhSKKowcmmo3zpBGxf6t4LOlP7NKISlghM0gMA2EApOnWO31eMqQkqUFK/lSMSlPRh1yeMNdtqSZBCyARiph4gk80irFo3hlVm3HGEtMLX1YlXrgtKJi5UvCAmWpL4GZJAUDxBwalshSAJuBaJcxKk8SVgoWASAAzggvSru23lpLkv2WmUlBlstyEplpKlLGisIcuRmN4Iy7aiYTTABmSz/ANNCQCcjVwNjDcpx1RjLEz0iZMUVqny145bVwpLgjMgUWmlWFeRqDN2TVlJZRThLBPdu6WzdwTtVPWDImJPwlsnPXekPEpxs3L8Iyc7HFLwUkzFjMv8A2gZvvHe+IBp6AcotdyHDu8NmFPM19DCstlQTS9XOzpDfOGzFAkNp+v1SLakjQ/rXOIlTg/h6wk9kkAk8x+vOFFkrRsfVP4woqwMPNvKSiYcMtNTkACABkSTrR8qZxJdtrlTcZCZeIAkjCfEaM5JYHJs6RRlWmWolCpZKQoMQnCVBieKpDu3OLtttUtL4JYxEFykAYRUAOeedYlq0YomnXkpKwkABk8QBoTsl8m/QiKRPXOIKUYEpLKUVgBTO6kgasOURSrHwqm4QspDiWlZUWIA6PyzziKTddqWg9zZ5gANElCzs6nCRRgM9oI8aY9k1qWhmxYWYpU4Vj4SSPE4IJbKKNnS4B4A75uGNE6+ZJq8SzextqXMIWnumIqqjBthUGsGZX+nc5RSoT5dH+6pTgs4oaM0XjFLsKO3RPClTQg0IQWd/iGWgplAW8GWVkJ8JUScRcnKgA2AO0am7Oy67GF4lImBTMUuC/FmCOgd4rWezIC8MzAJiSQUkszDLNjruMoFSGooz868AmThlyw8xWNRbQUCSGqOfXeIbLMwqZfGlTvooZ5bEafg8H++kpUjwnvArEQ7JorCRXOgp6RJYJA7ohQAVUd4mjNUKGocHODOuiaBOESSxdcmaHcUcaLA0WkvQ8waGJDcS1ElBSWGJJH301II6sRWoIIOUTWm1Syohj3UxyaOULy7xIG+qdR5Ny6bz7heBauB3ChxYSWdQbNCgzjoQxEbbatdiLdzTi6S7KGXI7GB/aNDzlkBnUS2z1PuYOXhLCSJwAGJsWE4gdpiTqDQHyO8Cb8RiYjUD8Id2gJOz0/CCneNGi059Ixlgm4Di5MYNSrW9IpiYfkJxJfQmvTKJL57QJkIP3pihwpB0+I7D5xRnXqmTZnzWSQkehc8g49t4x860kqKlFycydYhO2wLK7ymrd1NyFG+sUDMWCTiU++IgxeuywKnzEIBwhVSo6JHiX0HzIh16WaT3olWfFMUaYlEVOqmSwCRF1YA6XbVAjiMGbt7QTEH/AMxNOHJQ6b+/QQcsKpNllYVEMAcbVUs5k8ttKRmr2v8AROJCZYQnQ4QVHqpqeTecZ99orXs18i+5KgClRB2UMOHMl9hTPKKNq7QoxYUKx8xwp51NYxa7UrIKU22M/SLEu65hTiKAhJFCslOL+kGqvINCwitjctUE7ffiwWUJaOmKYenC3ziS7JE+0FpEnEk/fUgIQ+7qJDdHgp2K7NIWgTZ8sFeIhKVHEEgUBIFCTXeNpPlzQMICFI2VRvR26hx0jphw3tkgu5exISoftUzGSAe6lfZyz/UQxmDqw6xmO0t0LkWmYiUEiW4KAVBLJIxYcwWDkDkBGik31+zWnuyMfeIBSkLSwKSQQVKyDNkCTEd62dNpmd7MllCkjAUpmlYIFQSyEl+JmGwg5nCKryUoyautGUTOnoYkP0WlQ+ZIgpLvWahgqTNG+GWVjrSDFmsKE+FAffM+qi8WZbuAxjifJ6QYgi77eqY7pKQNSFoz0ZaQfMPFxIDjPfXn+EW0qBoTloSCfJ45gS2XpGbZadECymgd+v8AiIloFGDnr+UXjLDHrEYs6aU9CQ0FodoocX8vofxhRdEhPOFBaC0eaSpSyV0CEJmHFhJBUSzClNgw3EWLdOSl0EFKmo1M9CBuPlFmbLKiUBLAFJKyS5yf9copzbuGJQqTxEaMKsz5xcU7pkJbBgljFhmJxJU+jkaAvWoHvEt1WqbIExMta0HEGKVEYRQaGrhoMru7upLtxku7eAOTnuWFNHMUpNnC1kJD4kkurPNzXow8o1T8F4pMtT7xtCcP2hx0HixYiepbOlIR7STEAFSgp83HyYwrMhUxQCSysJYPnqRy6n1gvYbgS4xATFMHAqlLDn4m9ITSsmSQ6z33Nmy/s5aswUqZ0uHOrDNs+cQ2bs8uasrtBw4iokIYlyXGdBrBWffsuWMCeNQpwthHLFl/xeB1o7QFOqBySCs+5b2hpPwZvZJaeycpvs1LBFQFBJS/9oBHWvSIF2W0CXMCg/CwwByRlSr5E0YxUX2pmM4dhrhSB5lqQxPbicMig/1JB+TQnFgtFn9yImJT3aF61UeLQ4Wdh0YZQJve6FSTi8SKOfhJ0Oxg7ZO3KVEd5JAJ1QvCOpCgW6vB2zz5U4kBvhOLDhL0qXKS7at0iVlEtJNGHu6+lyklDCZLLug89Un7p9jqIjRbO8CmdklmOY5Hy1glffZKZLV/06FKSX4CRwHZyag6QFVYZkpTzJakE0cih1AJFHjo01ZHQ8GkGZUwMCeRjPy5rxemTyoAuNEsAwFPqIT2IZbrSVqKieQGw0itJWHdWQ9ztHbRMAFYZZ7CmaxK2RXhSKlviUeFI9TygAsWW9JszFLkglUzxEZlIyH8qBmTFiXIRJHErHN2QeFHVQzPIU5mGTJmEd3LZCdcOZ/qOp6+0ViA2cP+APtE7EM6fCKB9zvEt2XKucFLdMuUjxTV8KE8h8SuQilJSpa8CElajklIcmNbK7OIlITNvKfwp8EoKLD+UAZnkgecTJpIZWu0oJKbFJXPWksZy0inMBXDL6nigmLhW5VaJ/GalMviX0VMU7eQiG19tkkCVZZeCWKAJSz/APHLy8zDrEuYXUUEp/8AUUJaT/aHJ83jFugCPZq04Zi5aTTErCCpyA+pNTv5xrza0iiyxG7iPJbdfajaz3ZQkpCU8LBJNXcqABTUJ8jG2uq/192p1zZmHDwiaQAK5BDlQFA+KPS428VoevZ3tLZELnSFsSwIDlVOJCqPkGCsqRZscnEFKACnUqgrqEj5QLmWtc20qUtAQmXLSACkgqUoqYkqqaRelKwgAE0/T+pjz/kclcmzrtR4kvbJ5kspc4cOVMvnkOXKGi1FqOQdqPnWkL9oOROvnl7QgActH89owc76MLITaGGTPkNzCNoLHQ+vvEkwHLInnTpnT0isquLX3/XlCxBo6ueaOCPn6bQz9sOvrkSeVYYoMRwiubvEag50FS7htt4pRFRIu01PGnzCn/7o7Ff9l/mA8/yhQ6Az3egKLuxBORoRptFeTIKpoJJqog5Ufhemb0Ai9KJoRVnAZszm52/KDl3WGVh8IOLUgO4J+TGLQ0ikbuWUArThZ3LitDh/X5wLst3FExIYkEukMzvkKVOT0eNYubLKsOJ1KPhGJTc1BIJFNOejvDp9n0SCh6GapjMUD91CRSWnkSSdXgXspv0CrTLl2ZLzeBwPs00mL2BNQhL9Ty1ilKl2i2IcYZEh6CuE88IrNP8AMskbNBabcyEETFltBi41zCMydkjYAA0DM8WFXijAGSoBmACFvSmgNGhuVdGYLs3Y+UKqWuYdTiIGWyair0rF4XLKqES0pG5DkjmSSfQwy0XuQSEyZig3ws5HWpHlA+0do1EKQJJlzGoVHJ34mw/P6RCyYKie3dmJYCiFmW+uKhO1TXpGdtvZJfiQpE1O4LQy3S5y1ALKlk1Ccy7O40IbaL12djbUoEkqlp5lufTXUxtFV2x69AZfZiaiWqapaZCAzY1VWdkhIJyerRQs3aNaU4VMU1zGT67xsrT2TmzZYQu1JIT4QV0GQahNPFGZtfYacCwXKLapUVc/hAeLTQmkhtg7XzJVETXHwqZQ9FZeREdvrtKu0ywhQQmrkpepGWZLNXKIZXZNSU4lthBahdStwKMOpoOeUSWywId0oSgaAEq9So1P6aKSTIbB8q2EZiu4rB677kmzUkhBDihUcHoMz7dYGKuSaB3oaWlNQtZCEkirAq8RozB42fZft3KniWiYhpiuErB4cWhZqBXzhST8AtmJn2BioTcQUjNJpTcAZjnDrPa+78BI6FvlHp973DLnIUCn7RiUKzYkEB30r9Y86vbs1MsqQqaEYVKYYVGjuauA1Bu0SpeClEpz7WyXLtvVifxip+8Q4dyHFBR/PSL8hapTBJU6j4SMQJ5pqkjCdtRFn9olB+9s0okZlIVLO1e7LZ8otNCodZO1k2WjDIEmzpOeCWVzD1K3c9TFU2rEsqUDNWrNc0lR50NAPlBaRbbCGSuzzBmaTFnYHMg6RbN52Afw5SsW68ZSDzBJMQ++ik0ihZLclJ/iKGgCEpSRkdCXFIIJ/Z+JS1zJq2JwqJw4m8JbMRHabKlSCoT5S1pAIlpl4cQNHqBiDB6A5Q+6LxVOUZRTLKFAlRSGIZue7eRhKGT0K0ZaYgoJVtXKh38o03Y+2LUFqUHSA75O1D84i7a3Ic5aRgCXLBmapiTsRZ1GyTyXYJKQPI5e0erdaOcLXPfpWhYEsKxKKsWIJCaJZBcOSHam0FZCphTxBIcjJRVSg1arvGZuS8e4l90qSX8ROMDEXIo+bU3y0g7ZbYhnLBRBoSDlm4SKnlUNoY8TnjU2dbm5pWW1Wkppm+uTau+kPXP5EblnAbpEYmYiQCHJGQOeo/TR2azsGxHOpz6bHeMMbJomFoIahPNn/VYdKSFFz9Rs5Y+kU+7cHFQB81Gmrj2jqVlPhqKVzD/M9RFx0CtEi7CxJAfXPE3KtIqz5a1EsH5JDOalnOjQWkzSoMpw9aUeudRvC7gFToJKtXDHM8usbpJmqQK/akihBBFDyOsciddkW5/CFDxDEz9llqKwdk5qb4mxDPbbTlB2UFORhCUjMAAex86N1gMm+5aCQjMgPTM6muzmm0FbLemIBQB2rvs+v6eM2mZFxOXCSE7bHf2ghdksTFAK8Icq6DTzJEDZC3PjAc00Yf4/Qi2ic2JIFKAk7agAdQTt5xHRSJrbb0rJLhhRI0b8Tmw+kCFXuAVJSFTCMwApn0qWAFN4nwgg92jCd2YVYCjZ/jyhLlAJPeEk0YZlRzahp1/xB3tksFW29J1BhlpUXZJmOoZ6JrplEZspR3k6atYJA8MtLsGDAqUSlNXqHpBG3Wb9mlhU0pk4iwSf4ihmSQKgV19Iyl+X0Jowy3KU1Jyc8wKt1i0n4QrNIe0tmQlIlKIdIcl1THq4UrZ9EsID2vtOCThro5b/AORjILtoLAAku2VI0di7DWhYdWBAVRziBTTEC9A56HIxq0krY6ch57Us4Zz1f5QOm9oVKOaiTkEgl+jRq7N2OssoIUs94tDk1UAVAgMQVVqOjRNa+0KZIZGHEHbCGFahwPqRWJi/SHhRj58qf3RmrlzUy05lSSnNhqX1EBJl+rFZWIHcEuPSNHbpCrXOdXEtZHxEAAuHY4QA+7xtrl7CyJISZoTMUKgVSl9SB1Zni21HseN9Hmt09m59tPeT5iwkAsVkqUdgAXZNQXgHNssyUsgUUksW3BYx7TNA7xYSGAIFAwoAMhlGI7Z3YBNSsA8RANGSSwYuMi1KwQ5LdEOLNz2Bvk2yzJKv4kvgX1GSvMMfWBX+pUoGUlJDgrDjKjKyO8C+wN5dzakpyTMBSRz8Q+vrGk7dWIzpxlpKRhAVXXxCnPrGbePJstRbAtkupMyzoAUysDImHNI2U2dX8yaZQLt1pWhNqXLRLXgnS0zAUvmlYLk1YzNAaZaRaue29wvuJwZKjTE7JJ66H84PXjdUqYcUxGM01YkgM+xLUfOH/q/0XnapmEM9KwmaJKCVBTguUghRw8wliNTURFMmpUVJMkJUxKcKCHNa+P5A+0eiybtTMAQlIwNRmBSUipqCzba0O8C7X2ZQhQbEdWGrvo1HrT8IM0NxMHd3fd5hTUPkRpqpJGSm2jVdkrPLXaJiFlaSZblSWBSoEUJZlAgmrRemdnUYFFAEsByFBWEsSHIFXU7e1d6t0BYnTFgLNMJUU0GRKSah8tY6OB5SVGM1USO/SpKJyUrVNDBIKgHDmraeF4l7JzETJMyTjWiZLdQFGmJ5HNwNPOKd+y8QloBrMWAM6vQlm0DV6wYu+6UyQoILqVQklydw4jvSbm34RzvSIlzxiKCAz61B/ReCKLSBRaSaO+bDVmqpw+VeRhlpuc/do5JJNQHD0cZO+UQWdE9JZKgoLoygwbNmLlvDllyjyORqUm/2dEY1ReKQo40qoQGwuQd0kv1iNUwkAO5SXcHCQCMjrnDE8AViQuWojxJUFoVm2KWoF2/lIMVkXthPFLVhyK0A5DcKyNc8RjPH0UFMRLVd3cfV8s2946lRCeICgAYAiKUm1oUAZbsKVSwGZagbP6xKJztV2cCgDfyt8Jz5EwmBYDAAguDpn7/npFr9sej9aOx02YQLwFNDto9B5ChyrHZpDPk25If9dILaY7oud+ncf8T+EKKabaf1/wDmOxX2MMmOl9mJNVaq1KXYZsKto2UWUSUAMDsPDhFNQ3lHZcwu4YAaksdf15xKElw23QbZ5GFlYfwi7gOWYCuZoHoGGtWiQyQlmAZgXIempzzzjs+cE0VwgkB34XowdNXO53izYloSQqYeAVwgVJ6bU1hjUSzZLoWcLkIBbiVhoDUAUqovk9HD1hl831Z7s0C5rP3i6q1YJFfaOXpfEycHloCEJcIJQ6klgCQXYULUjGT5Y75pSEzZqv8AcW6sIALnEXYhnil3omRmu1F+TrXOBIVUUepPWtCzU2i7cfYyYsJmkgAmiVZgbuxq+20am5+zOEBc44l5h1MAOb5uGg3JBxMcJFWIrhDZVp+jFOSSpCivZHY7HLs4BQgKmhIT3igMVHLpcUNTXpEq5qyagl3JcZjPEeXPkYjnyieIMkBn2zcHR6H5bQDtVomT1qlyg4fiU7DCRVJOQBr7Rni5PZfRTv23Y9VlL4QHIGrKcbkewjl39iQs/a4kkZPxvXUE1GX6eNDdN2CSxzIroWGg5eJWUEjPUFHhDluTuGId+tItzpUif6QXdZBISAgJBYVYAli3EBSjhhBDvABUlTlmpTeg18PtFa0DEXSkV2OW5qRoMxHJiaNiqK1Pw7E5+UZWWmCZk0KnzUpzLEgZgKSAVD+5Kj/mGLu4WiRNlkpCsQU4qygkAM5YOzFt+UV7zu1ZmonyylKpdNcMxLuU0yNdRtk0W5CFWe0FEwDurQomUW8K1cXdK+FRLh61w84uKXgaMZJkmTOSo+JCq9Qf81jeXhhNpKl1SqSC7kMXDGnX0eMl2tlYbQThASUggjfXPMvQxp5MwTEWdZr9gR5hcuHybpkp0yred3oWMACiCkhVaMat5EYgamhoNRFi7QLsxMq1AqlJI4iOJNQln1DFwcxlWNMqWFEl+ZLaEkhm0EV7wutExJSpiVBiGIyL1+EOfYREX4Zpdla7rZL75aQsqQsBSSAkhdRUcVSz0glJtQKieLCKVAD8j6mMnI7OrkzELQkKSlR4SpsJIKTWmb8vNhGgRaiCqqgMq1qaM4zTz+UDXoaWi+mQhTcJAL0A09W023gSm5O7xMSqWSXBQrJ248Jq2j+TUi1PkpKRickMQBXUgGnM/OOokTAxxYQTzZj1qPeHFtdGctge8LvwiUuVKSrulv3aQyTi4S71DlTksfaCabvmoUkizGUlR4gJqiKDYsmvTy1gstQSoDetRUgZ9H5e0W7Rbwrl1emXtHRH5E4xaJ+pN2yjaJ+EMSxIYclZ7kawIXOUVFKaV+T4SWdgxyEHrVIQS5AdmBfb8nD/AEeBdpwBbFKSDQHLCoDMjrT8I5rKkVpclavvEsM2JANf8NE8uSEhSlJcGoZqDU6Aa+scFoASclE7bu/lnCFoAfhcvzr71/OFZnZTMwIYJJADkDIdM8m+USFLthcLNGIYtqx1B6RZ7sqYhI0zy2o3X9NFaYA+WE5ONd/XlAIaxIoFNR2dq1elIr2mRWpKhmRiGeQLNR/oYkSpdUqIL0cKy0Az2Gb7RxUwslySwqcIPnTzzfygoCIIm6Lpo+bc+cciIzh8J8lU+UKDYw8JuDCGfkG94lRPIcVJNaactnhQoBtsZaLGhVSkGjHiHqfyhIkBLBKS4YhkvTSoPDpChQDYyZiV4/CxGBJz0dRHI5D1ixZ0ISAkJCQBQAYevWvPeOQoq9AWxLCncgUZnUAMmFc8jSIVcGIh3UcsiaOH1bKvWOwoEhvoqWiyKnKSJuJEtGSXBfPxaNVmrrFxUlAARL4UVqnLSoGXP8YUKCWhEsqVxU4SAasSDzI8q9Y7hKQzlJNc6c2bUv7x2FCAajDVjUsSSDkxD/rQR2dZwVGrk8mD656MHhQonwNbRBLlGrgFnLelef5RVtcsiSUEhaGPCS9G0Jqkjr8qdhQraB6Kd7S1TLGwLlIBWQw4k5uPuukvSjg7RWuGepUmQEl2M5BbSqFtTlChRp2iX2GJTPXi4WIFRzD6DMRJiwF0gihz4iTWvMZwoUZo0iRkAqDJZjUsQc3c88vSIFWXipR3OeemYOe8KFGpqVULnS1LKSiYhQJwK8QVQPiAwkcj6tQT2O2y11XjQanJKkBQrhxJdQ2chqECFChWT5JzaS7F/V+eZocolk2sKCRk1Bmeo5jPOFCh0SyxZbxCjU86h3DNk2cQ2j7parBjhA3CRT6QoUShtaKdplhyQlJI8SqjYUJOrZ5fOKZJJJSasHB1rzMdhRE+znl2PkrdWEqIGtat7P8A4h5lIScOI8uFsq5guWr68oUKGtoPBXThJUUoLipUThGXP84hKlChCQ75V1p55ZawoUVSHWiBMl68Na5K/CFChQUhUf/Z"/>
          <p:cNvSpPr>
            <a:spLocks noChangeAspect="1" noChangeArrowheads="1"/>
          </p:cNvSpPr>
          <p:nvPr/>
        </p:nvSpPr>
        <p:spPr bwMode="auto">
          <a:xfrm>
            <a:off x="63500" y="-852488"/>
            <a:ext cx="2609850" cy="1752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8" name="Picture 4" descr="https://encrypted-tbn3.google.com/images?q=tbn:ANd9GcR9nz4BvQ6_XnpNOOPCGafKKo_6UlSoPfR7ENxTIEVB8ZKBijn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14400"/>
            <a:ext cx="3886200" cy="33528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chemeClr val="tx1"/>
            </a:solidFill>
          </a:ln>
        </p:spPr>
      </p:pic>
      <p:sp>
        <p:nvSpPr>
          <p:cNvPr id="6150" name="AutoShape 6" descr="data:image/jpeg;base64,/9j/4AAQSkZJRgABAQAAAQABAAD/2wCEAAkGBhQSERIUExQWFBUUGBcYGRgYFRgVGhUXHB0XFxgVGx0YHCYeGBkjGRcXHy8gIycpLSwsGx8xNTAqNSYrLCkBCQoKDgwOGg8PGiwkHyQsLCwpLCwsKSksLCwsLCksKSksKSwsLCwsLCkpLCwsKSwpLCksKSwsKSksLCkpLCwpKf/AABEIALgBEgMBIgACEQEDEQH/xAAbAAABBQEBAAAAAAAAAAAAAAAFAAIDBAYBB//EAEMQAAECAwYDBgMFBwMCBwAAAAECEQADIQQFEjFBUSJhcQYTMoGRoVKxwSNC0eHwFBUzYnKC8QdDkiSyFlNjosLS8v/EABoBAAMBAQEBAAAAAAAAAAAAAAABAgMEBQb/xAAlEQACAgICAgIDAAMAAAAAAAAAAQIREiEDMUFRBBMiYXEUMkL/2gAMAwEAAhEDEQA/ANeBDhEhlx0Ij2U0clDAmHYIeJcOwQ7ERhEOCIkCI6EQWFEeCOhMTIl7xZQEgRDnRShZRww4JggJYOkSpQNoj7l6K+oFYYYhXEU+Y6H8C8FZqE7CBVuGHCoaFvX9e8KXLrJBhRI0daHIYhxUQ7DGqd7M6I2hRJgiHvR3oQ+aSfOn0iZTURpHVkAEnIAk9BWOILgUZwD0fSKPamdgkEA1mqTLH9xY/wDtf1gstqNzhfYrxHjohaE0PaE0XZNDGhND2hNBYDMMJokwxxoLAjwxxolIjjQWFEbRwpiVo5hgsCEpjhTE2GGqEFjISiGFMTkQxQhpiIFCGFMTkQ0ph2BXaOxK0KCwLIMPCYYBDwIxKOhMOCI4BDwmHYzmCOhEOEPEK2FEeCHCHYYWGCwocFmO96Ya0JoWh2xFURTpOJJG/wA8wfVolAhQaqhdgiwT8K8B8Kqp5HUexHlBVoD3qhlEijMsH+VRY+iw/wDdBSxWjvEBXkeShmI5uCdN8b8FyXkkaKHdvOxfDwjnSvz9oJNAWVOON3oVk+TmD5E8a/oRQJ7X2z/qLLLzAWFHriDew941aRGAtdvEy0y1Z4lA9ATT2aN/ZBwJfMh/WsTxyy5WwkqVHTSO4Y5RSiPhYnqfCn5q8hvEhEdSnekRQxoYVVA1+m8NttrEsbk0A3MR3dLOErJcrLvuMh0Gw2aJfJ+WKHj5LLQmh2GK1qtGEU6Oz12AHiV/KPMiKlNRVsVMlIhYYbZZRAdXiOercv8AFNqNFh4alodIhaFEhEcaHYqI2hpTEuGGlMFhRERDCmJlJhhEVYiIphhTExEMIgsCDBHYe0KCwJhD2hQ4RnZpQgIeBCEOEFio4IcEx0Q2bMwh2JbNs+raxNhQ5o60Mkz0q8JB+fpmIkaDJPoKONHcMdaOtBYUNwwmhzQmgsKAl4zACH/21YVc5czhJ8lYPWGXBPZa5Z5nzGfqlj5Rbvmw4kL/AKSOoUCk+4EZi5raQUKOaSCeg8Xs8eZOePLfrRpWjaWleFCjsCfaMteE7DZTuUt5qp9Y0F+zGkqb7zJ9fyjH39NaXLTufkPzEX8qVySCKoB3eh7XLGgI9nP0EenW2091LDDEoshCfiWaJH1PIGPN+zgx2ocsR9A31jerPezirNKT3cvqf4kzrhCgDo3OFGeCddukgaLl2ySEBy5Lkq+JR8S+hIYckiJ580JDmJQA2w+kB7ZPExRAPCBU7DUx0Sn9UKXYqsjnK7xaUs5W7H4EBsSvoOZgwUhI2AHoIG3HJASueqhmAM/3ZSXwDz8XnFW9b7DgDiOiRvkHapPIRH2fVG/+mFWXbZeIAeraAZrOw1h9isqnxzPFonSWNhz3MRXVdZSe8m1mnIaSx8I5/wCBqSUaNOODf5T7B+kNaOND2hNHRZFDGhYYc0NQp/Uj0JH0gsdHCI40PaOEQ7ChhERkRMRDCIdioiIhhETEQwiCwoiaOw7DCgsKMxP7RqK1Mlky1YSCX42BZw4BY0emescHaJfiDOMgdSfTSMl+8wha8SmYhRAFTkActtY4q9UkhlBNcyD6MKaisfPS55vo6dG3snao4SCKvRzVm1bzh6e1+mFy1N3GbtGI/eKFKwgly4/El/pDEpJUQColmDOci+ROdCKaQf5HL7FSNartUtSiAcgC2+f1AiG09qZ1QCACXGbkBnZsiNekBbHYQhSlBRJZi5JbMk836RKEhauLJJBFOL+7TL/EZPnn7HiEP3kVKeWQFgB00wnIEs7pVvhP4xds3a5QdC3SdzVvPbrTnATvQAwSSAaMMNdM8zzyitMSpWZ8ORyLuH3H4NFQ55J7YNI2kq+5r/dKaF3Ipq4qSfbnF2Z2lQBV8wHbqSW8sucYyw3mxCaB8jmhXp4VVh193mhKpQQkKmzFAYVeEOQnjbN+WkdMeXlr8XZNLyaodqgwOHfUV19IcntaKEoOFswddPI1jGXxf0+WR9lLVh8Q7oS3Tk6FIFGp4sQrrEki3S1pStOJSFOCCl8ChXCsg0fQ5HllGMvkc6VplYxNZdt/ftBUhSSCQavvkPJhqXrAWXZsMxY2UfQsfrFa5p6U2hISokFILVYEKANGzZUGb4Thnk6LSD5j/IgUpT3IlrwWL0t4XLlI+8CCeTOn84zXaBTqA2Sff/AgmhDqc8vZ/wAoFXsqqz5egH1jbJyabFRH2Kl/bLP8ivcgRsrfbBZUS2AcgmpYDIfhGf7EWfimf0fURP22njHLKvhoB940LewjLllJNNFRCdm7RmYhQZiddgfPNoRkulEvIzTxnaWGK/Wif7oE9mpBwAqzUST8gOmZ84dbLT3loWB9wBPu/wA/lFx5JNKU9iL9/wB9VKElkozI3G3IZRb7PXLgabMHGRwpP+2Dvss67Zbxlp9qCZiQz4CFGj4lOGfdnFPwMX5/aZYACKHCp9diTU8js0aR54KblLsWOjYWu2IlB5igkc4rWa/pCyyZqSaUdiX6isea3vbzObEJqiQdcmD1d2JbzeKV23DOKypPCEmqpiyAks9GFdqVjVfKk9paDE9mJAzhqFuHGWnPnGOXfeBCZfeiYQzlSgzasE1J5abvldt/akcPdrCQHcqQa5MKjLONv8lE4mkUtgTtX0iGw/w0c0g+ZqfnGTHa1AQtK53eYgznAht24nMOl9o1LACCvAkMShJLAaOKZalXlAvkL0PE2BhqlABzSAMu81qZEmXxEBRKlYqZgnCGA5P5QKvm9BJWQs9/NHxfw0H4UoyUrLN22EW+dJWCjZqLbeSZcpUyqkp2GenpzgJJ7cSVFsKh6Rm7d2jXPlpCz4TsBX2GusDFIDVJzo48/KOafynf4jwo9PsV4onJxILjLaJyIxHZW8UpZU5ZGFwlOgBbi9oLXp2mKe67tIwTFFJmKY4WzwocFRarkgDnHTDnTW2Q0H4UD03xJYfbA+Y/CFGv2x9io8mmW9BSXSmn3SgF9XBBBA84eq2yWClyiQ9VJmF0kufv4tjkr5wOTc81amOMAAuwBAFeJ1NuOcWpYQEKSru2LAtiALuc/u5vr7R4VpI2NFd8ixzAFInKQcw5AY5UcDTnFv8AdsumGYcq8AUFdcJA2jNXbYUIIAmuCCSkVChpyDVqM+UK1TkIwhBOLExKRhfk2sU3CTqhBybdSkpIlzUuTVwpDjViXA6QKmWadLU6pZWBmtDKYc8O3OLVitE5TYGVQO6gGct575RZstsmKqqUpPNTJ/7iDD+tVoYHXeeJRHEQFDZs3rtp+cFpVpTNqSadedH+nKLk2xypjd5gV5jEPNNfnDJ13oZkqLE1DEUpRwOINSsYy434BMpqkGiEcWQJIYUrUCgYRYVZ8MyXaFh0y1p4dSNwd+u0OuWwj9oSVrSBgLDJupUamL3aezhSZcsb4qVCswASMk5n0jbjX1xyYmFryuZE6UFIIUhYxIVpXJ/w+sZm6ru7tSkqoVcCw9HzSoc8q84OdmLz7hXcTCDLmE4NkL1TXJKtOY5xavi7cK8STRXDzSrxJf3hxqXXkGYNFunypiJkxBHdLAcjMFwQTzAPOselT5yJyJE1JdJceodj6RmO0tmK5E00wqCCNwSQ7dDEXY68CJIQo/fHk1AfdujbQ4K1XobNDOACgIC22TixcyfmYP07wf0n6H8YFAuOpjTERd7Ky8Jm/wBKR7n8ICf6iJM02dKcwHfUPhTTTXKNFdPDj6J+sBL3mYrVLBDhOAeZdVObCJn0CDFhld1KSn4UgeggbZiUBal0JJOh3o4gvaZwwn0jNds7eJUlKR4lnrR2durQV5At2i8pEtPgQpe6wFOpqqL5dBAlV4ofFVznhAcj4WGWQ5UEUbBdqlALUMOumJWgKi1NwNIsm0oQoJSDMWckpD18s4z+tydsLGidNXUDAN9dc3pqYkM4f7inIyc4m6beQi6LonL/AIqu6f7iGxf3KyT7+USWWwIR/BSFqGaiaP8A1ZqPIe0bJRj0LbKU6yzFDEOBAzUs92B9T6RAmw4nKlukJxFWIIAeqRQEgmue1WeC9psys5q01BH36PSiQRo+nnEVq7NzFpC7PIX3YQUgkysKxixZA1JycKqA1MoaqTKpg2zWmWoSwhCUjhD4RjKgcRxKqfCHoeUEbyt6kzZ9nSB9qpM0rNcKMCQsN1QIB3dYZsggzkmWlXEl6VBNMJ4nZ6ER2z36ibOXMWGSrDLSCTUO7FtCzGozitLojYQuK0WiZa0YJs5MlThU06niYhxhIxaF6PEF5WdlzDjJUoqGIkJxOfGQT4m+ZizeE6ZNUPBLlofGMTICaFKVYDjJNGDIT1zinabbKfgTKmNpLkLHo6i8TJ2WtbQ6TZFJRiW7UYJNGqVB3IS/NiS2mVA2leIFAKi9AAzgkjcNygtZJb0NnUgZeIy/bH9ILS5dAQgJUC1TU5UJc0Z9YjRa2ZkLLjvZapahVJP2bnaqTxFjQsOcEZd4hXdpJAKhMSqmHuwUOVs9VAIB847NuKpKky2oQSCVDRsROXKK8+4FmXOCGSZpQTkcLAhnamgO4i00S4MX/ieWKIkoUkUSoyioqToSdSRV4UPR2WQABjmUDeJH/wBY7B+IsZGUt86Y1e8TLqeIOxfoHrEkm0uDiZWIgqSsNR2IcFgxOTOIt3vIRNVhlqJUsj7MBfC2VSqp8urxBddmQhxNKcZxIA8KkpyIUN659I53SiOi8i0oQHSEuKOlCVkZANiBf1AiVV4T5Qxo7tco1JRKk96BqrBmz/5hibpA4UlTGjYKNmMh7nrFqwywJeFQ7xIWMgAUsxIxM4qkAgHXSFHkSA6L8mzEowzkKUt+BcpSCkAO50YkgBnd9GiOXaJwIxS0kakIZI/urq4y+cO/dss4TMwhbqPAWQXNKbAMIlNqlhQBPEDhFE1zoDoPwED5f0FEn7xmAOZamduEpI3i1Ze0KSjF3aiMirAoh6EgnJ6xJYpypuLEpS0y/CSXzd26M0CrTaME5XduhdCSlRScgHOYIcaiNYzSVkstqvmQsjTyi9JCCOFQI5MfaM1OUmemYVBKJksjEpIbE7+JIo7jMNA5E0pzrzBY/h7RommtiNfbLClQzGIOxL0fOjj10jlivFSimXOJStP8NZ1b/bVuk6HQ9YEJRNwd5KX3qKuGAUlswQdRTInN8ofKvFExOFYY/XcbGJhFR6B2aS+wU2VR0djR+FTkdBjo/OMnddrwTSDQExsrHOTaJS5RNVIKT1zSr1rGBtScKq0IoeopDpJ2M9Jss/EEq5KB6j9e8Riz0HSBVwXhilqfY+rfkIMoVlyihE0gM/MCBVgs/e2la6lMtZbJsWHCw6AA9RF/9oAxHb6B4u3fZBLSlOZ8Sj8SlVJhPuhpjLZKCcI3J9BGUt0oTLQqarJLJQ4ZmevqTBy8bY61f8R5Zn1jNXqtS1JlSw6lUDaDU/nAwGoVNtUzupNAM1aJH60jRyrDJsMulZhbEo1JOw57JEK60S7HIwpIXMNS1SVHWlWER3UlUz7aYCSo8ALUSfvdTvtESloErOyrOtfFMGFPwanms/T1fKJe8AxBIOFgeEAOcgkannkOcWjMAOXtCkzXU2EgGr09Gjmzk2ar0BLdKQPtZktc3CCQnHhSKKowcmmo3zpBGxf6t4LOlP7NKISlghM0gMA2EApOnWO31eMqQkqUFK/lSMSlPRh1yeMNdtqSZBCyARiph4gk80irFo3hlVm3HGEtMLX1YlXrgtKJi5UvCAmWpL4GZJAUDxBwalshSAJuBaJcxKk8SVgoWASAAzggvSru23lpLkv2WmUlBlstyEplpKlLGisIcuRmN4Iy7aiYTTABmSz/ANNCQCcjVwNjDcpx1RjLEz0iZMUVqny145bVwpLgjMgUWmlWFeRqDN2TVlJZRThLBPdu6WzdwTtVPWDImJPwlsnPXekPEpxs3L8Iyc7HFLwUkzFjMv8A2gZvvHe+IBp6AcotdyHDu8NmFPM19DCstlQTS9XOzpDfOGzFAkNp+v1SLakjQ/rXOIlTg/h6wk9kkAk8x+vOFFkrRsfVP4woqwMPNvKSiYcMtNTkACABkSTrR8qZxJdtrlTcZCZeIAkjCfEaM5JYHJs6RRlWmWolCpZKQoMQnCVBieKpDu3OLtttUtL4JYxEFykAYRUAOeedYlq0YomnXkpKwkABk8QBoTsl8m/QiKRPXOIKUYEpLKUVgBTO6kgasOURSrHwqm4QspDiWlZUWIA6PyzziKTddqWg9zZ5gANElCzs6nCRRgM9oI8aY9k1qWhmxYWYpU4Vj4SSPE4IJbKKNnS4B4A75uGNE6+ZJq8SzextqXMIWnumIqqjBthUGsGZX+nc5RSoT5dH+6pTgs4oaM0XjFLsKO3RPClTQg0IQWd/iGWgplAW8GWVkJ8JUScRcnKgA2AO0am7Oy67GF4lImBTMUuC/FmCOgd4rWezIC8MzAJiSQUkszDLNjruMoFSGooz868AmThlyw8xWNRbQUCSGqOfXeIbLMwqZfGlTvooZ5bEafg8H++kpUjwnvArEQ7JorCRXOgp6RJYJA7ohQAVUd4mjNUKGocHODOuiaBOESSxdcmaHcUcaLA0WkvQ8waGJDcS1ElBSWGJJH301II6sRWoIIOUTWm1Syohj3UxyaOULy7xIG+qdR5Ny6bz7heBauB3ChxYSWdQbNCgzjoQxEbbatdiLdzTi6S7KGXI7GB/aNDzlkBnUS2z1PuYOXhLCSJwAGJsWE4gdpiTqDQHyO8Cb8RiYjUD8Id2gJOz0/CCneNGi059Ixlgm4Di5MYNSrW9IpiYfkJxJfQmvTKJL57QJkIP3pihwpB0+I7D5xRnXqmTZnzWSQkehc8g49t4x860kqKlFycydYhO2wLK7ymrd1NyFG+sUDMWCTiU++IgxeuywKnzEIBwhVSo6JHiX0HzIh16WaT3olWfFMUaYlEVOqmSwCRF1YA6XbVAjiMGbt7QTEH/AMxNOHJQ6b+/QQcsKpNllYVEMAcbVUs5k8ttKRmr2v8AROJCZYQnQ4QVHqpqeTecZ99orXs18i+5KgClRB2UMOHMl9hTPKKNq7QoxYUKx8xwp51NYxa7UrIKU22M/SLEu65hTiKAhJFCslOL+kGqvINCwitjctUE7ffiwWUJaOmKYenC3ziS7JE+0FpEnEk/fUgIQ+7qJDdHgp2K7NIWgTZ8sFeIhKVHEEgUBIFCTXeNpPlzQMICFI2VRvR26hx0jphw3tkgu5exISoftUzGSAe6lfZyz/UQxmDqw6xmO0t0LkWmYiUEiW4KAVBLJIxYcwWDkDkBGik31+zWnuyMfeIBSkLSwKSQQVKyDNkCTEd62dNpmd7MllCkjAUpmlYIFQSyEl+JmGwg5nCKryUoyautGUTOnoYkP0WlQ+ZIgpLvWahgqTNG+GWVjrSDFmsKE+FAffM+qi8WZbuAxjifJ6QYgi77eqY7pKQNSFoz0ZaQfMPFxIDjPfXn+EW0qBoTloSCfJ45gS2XpGbZadECymgd+v8AiIloFGDnr+UXjLDHrEYs6aU9CQ0FodoocX8vofxhRdEhPOFBaC0eaSpSyV0CEJmHFhJBUSzClNgw3EWLdOSl0EFKmo1M9CBuPlFmbLKiUBLAFJKyS5yf9copzbuGJQqTxEaMKsz5xcU7pkJbBgljFhmJxJU+jkaAvWoHvEt1WqbIExMta0HEGKVEYRQaGrhoMru7upLtxku7eAOTnuWFNHMUpNnC1kJD4kkurPNzXow8o1T8F4pMtT7xtCcP2hx0HixYiepbOlIR7STEAFSgp83HyYwrMhUxQCSysJYPnqRy6n1gvYbgS4xATFMHAqlLDn4m9ITSsmSQ6z33Nmy/s5aswUqZ0uHOrDNs+cQ2bs8uasrtBw4iokIYlyXGdBrBWffsuWMCeNQpwthHLFl/xeB1o7QFOqBySCs+5b2hpPwZvZJaeycpvs1LBFQFBJS/9oBHWvSIF2W0CXMCg/CwwByRlSr5E0YxUX2pmM4dhrhSB5lqQxPbicMig/1JB+TQnFgtFn9yImJT3aF61UeLQ4Wdh0YZQJve6FSTi8SKOfhJ0Oxg7ZO3KVEd5JAJ1QvCOpCgW6vB2zz5U4kBvhOLDhL0qXKS7at0iVlEtJNGHu6+lyklDCZLLug89Un7p9jqIjRbO8CmdklmOY5Hy1glffZKZLV/06FKSX4CRwHZyag6QFVYZkpTzJakE0cih1AJFHjo01ZHQ8GkGZUwMCeRjPy5rxemTyoAuNEsAwFPqIT2IZbrSVqKieQGw0itJWHdWQ9ztHbRMAFYZZ7CmaxK2RXhSKlviUeFI9TygAsWW9JszFLkglUzxEZlIyH8qBmTFiXIRJHErHN2QeFHVQzPIU5mGTJmEd3LZCdcOZ/qOp6+0ViA2cP+APtE7EM6fCKB9zvEt2XKucFLdMuUjxTV8KE8h8SuQilJSpa8CElajklIcmNbK7OIlITNvKfwp8EoKLD+UAZnkgecTJpIZWu0oJKbFJXPWksZy0inMBXDL6nigmLhW5VaJ/GalMviX0VMU7eQiG19tkkCVZZeCWKAJSz/APHLy8zDrEuYXUUEp/8AUUJaT/aHJ83jFugCPZq04Zi5aTTErCCpyA+pNTv5xrza0iiyxG7iPJbdfajaz3ZQkpCU8LBJNXcqABTUJ8jG2uq/192p1zZmHDwiaQAK5BDlQFA+KPS428VoevZ3tLZELnSFsSwIDlVOJCqPkGCsqRZscnEFKACnUqgrqEj5QLmWtc20qUtAQmXLSACkgqUoqYkqqaRelKwgAE0/T+pjz/kclcmzrtR4kvbJ5kspc4cOVMvnkOXKGi1FqOQdqPnWkL9oOROvnl7QgActH89owc76MLITaGGTPkNzCNoLHQ+vvEkwHLInnTpnT0isquLX3/XlCxBo6ueaOCPn6bQz9sOvrkSeVYYoMRwiubvEag50FS7htt4pRFRIu01PGnzCn/7o7Ff9l/mA8/yhQ6Az3egKLuxBORoRptFeTIKpoJJqog5Ufhemb0Ai9KJoRVnAZszm52/KDl3WGVh8IOLUgO4J+TGLQ0ikbuWUArThZ3LitDh/X5wLst3FExIYkEukMzvkKVOT0eNYubLKsOJ1KPhGJTc1BIJFNOejvDp9n0SCh6GapjMUD91CRSWnkSSdXgXspv0CrTLl2ZLzeBwPs00mL2BNQhL9Ty1ilKl2i2IcYZEh6CuE88IrNP8AMskbNBabcyEETFltBi41zCMydkjYAA0DM8WFXijAGSoBmACFvSmgNGhuVdGYLs3Y+UKqWuYdTiIGWyair0rF4XLKqES0pG5DkjmSSfQwy0XuQSEyZig3ws5HWpHlA+0do1EKQJJlzGoVHJ34mw/P6RCyYKie3dmJYCiFmW+uKhO1TXpGdtvZJfiQpE1O4LQy3S5y1ALKlk1Ccy7O40IbaL12djbUoEkqlp5lufTXUxtFV2x69AZfZiaiWqapaZCAzY1VWdkhIJyerRQs3aNaU4VMU1zGT67xsrT2TmzZYQu1JIT4QV0GQahNPFGZtfYacCwXKLapUVc/hAeLTQmkhtg7XzJVETXHwqZQ9FZeREdvrtKu0ywhQQmrkpepGWZLNXKIZXZNSU4lthBahdStwKMOpoOeUSWywId0oSgaAEq9So1P6aKSTIbB8q2EZiu4rB677kmzUkhBDihUcHoMz7dYGKuSaB3oaWlNQtZCEkirAq8RozB42fZft3KniWiYhpiuErB4cWhZqBXzhST8AtmJn2BioTcQUjNJpTcAZjnDrPa+78BI6FvlHp973DLnIUCn7RiUKzYkEB30r9Y86vbs1MsqQqaEYVKYYVGjuauA1Bu0SpeClEpz7WyXLtvVifxip+8Q4dyHFBR/PSL8hapTBJU6j4SMQJ5pqkjCdtRFn9olB+9s0okZlIVLO1e7LZ8otNCodZO1k2WjDIEmzpOeCWVzD1K3c9TFU2rEsqUDNWrNc0lR50NAPlBaRbbCGSuzzBmaTFnYHMg6RbN52Afw5SsW68ZSDzBJMQ++ik0ihZLclJ/iKGgCEpSRkdCXFIIJ/Z+JS1zJq2JwqJw4m8JbMRHabKlSCoT5S1pAIlpl4cQNHqBiDB6A5Q+6LxVOUZRTLKFAlRSGIZue7eRhKGT0K0ZaYgoJVtXKh38o03Y+2LUFqUHSA75O1D84i7a3Ic5aRgCXLBmapiTsRZ1GyTyXYJKQPI5e0erdaOcLXPfpWhYEsKxKKsWIJCaJZBcOSHam0FZCphTxBIcjJRVSg1arvGZuS8e4l90qSX8ROMDEXIo+bU3y0g7ZbYhnLBRBoSDlm4SKnlUNoY8TnjU2dbm5pWW1Wkppm+uTau+kPXP5EblnAbpEYmYiQCHJGQOeo/TR2azsGxHOpz6bHeMMbJomFoIahPNn/VYdKSFFz9Rs5Y+kU+7cHFQB81Gmrj2jqVlPhqKVzD/M9RFx0CtEi7CxJAfXPE3KtIqz5a1EsH5JDOalnOjQWkzSoMpw9aUeudRvC7gFToJKtXDHM8usbpJmqQK/akihBBFDyOsciddkW5/CFDxDEz9llqKwdk5qb4mxDPbbTlB2UFORhCUjMAAex86N1gMm+5aCQjMgPTM6muzmm0FbLemIBQB2rvs+v6eM2mZFxOXCSE7bHf2ghdksTFAK8Icq6DTzJEDZC3PjAc00Yf4/Qi2ic2JIFKAk7agAdQTt5xHRSJrbb0rJLhhRI0b8Tmw+kCFXuAVJSFTCMwApn0qWAFN4nwgg92jCd2YVYCjZ/jyhLlAJPeEk0YZlRzahp1/xB3tksFW29J1BhlpUXZJmOoZ6JrplEZspR3k6atYJA8MtLsGDAqUSlNXqHpBG3Wb9mlhU0pk4iwSf4ihmSQKgV19Iyl+X0Jowy3KU1Jyc8wKt1i0n4QrNIe0tmQlIlKIdIcl1THq4UrZ9EsID2vtOCThro5b/AORjILtoLAAku2VI0di7DWhYdWBAVRziBTTEC9A56HIxq0krY6ch57Us4Zz1f5QOm9oVKOaiTkEgl+jRq7N2OssoIUs94tDk1UAVAgMQVVqOjRNa+0KZIZGHEHbCGFahwPqRWJi/SHhRj58qf3RmrlzUy05lSSnNhqX1EBJl+rFZWIHcEuPSNHbpCrXOdXEtZHxEAAuHY4QA+7xtrl7CyJISZoTMUKgVSl9SB1Zni21HseN9Hmt09m59tPeT5iwkAsVkqUdgAXZNQXgHNssyUsgUUksW3BYx7TNA7xYSGAIFAwoAMhlGI7Z3YBNSsA8RANGSSwYuMi1KwQ5LdEOLNz2Bvk2yzJKv4kvgX1GSvMMfWBX+pUoGUlJDgrDjKjKyO8C+wN5dzakpyTMBSRz8Q+vrGk7dWIzpxlpKRhAVXXxCnPrGbePJstRbAtkupMyzoAUysDImHNI2U2dX8yaZQLt1pWhNqXLRLXgnS0zAUvmlYLk1YzNAaZaRaue29wvuJwZKjTE7JJ66H84PXjdUqYcUxGM01YkgM+xLUfOH/q/0XnapmEM9KwmaJKCVBTguUghRw8wliNTURFMmpUVJMkJUxKcKCHNa+P5A+0eiybtTMAQlIwNRmBSUipqCzba0O8C7X2ZQhQbEdWGrvo1HrT8IM0NxMHd3fd5hTUPkRpqpJGSm2jVdkrPLXaJiFlaSZblSWBSoEUJZlAgmrRemdnUYFFAEsByFBWEsSHIFXU7e1d6t0BYnTFgLNMJUU0GRKSah8tY6OB5SVGM1USO/SpKJyUrVNDBIKgHDmraeF4l7JzETJMyTjWiZLdQFGmJ5HNwNPOKd+y8QloBrMWAM6vQlm0DV6wYu+6UyQoILqVQklydw4jvSbm34RzvSIlzxiKCAz61B/ReCKLSBRaSaO+bDVmqpw+VeRhlpuc/do5JJNQHD0cZO+UQWdE9JZKgoLoygwbNmLlvDllyjyORqUm/2dEY1ReKQo40qoQGwuQd0kv1iNUwkAO5SXcHCQCMjrnDE8AViQuWojxJUFoVm2KWoF2/lIMVkXthPFLVhyK0A5DcKyNc8RjPH0UFMRLVd3cfV8s2946lRCeICgAYAiKUm1oUAZbsKVSwGZagbP6xKJztV2cCgDfyt8Jz5EwmBYDAAguDpn7/npFr9sej9aOx02YQLwFNDto9B5ChyrHZpDPk25If9dILaY7oud+ncf8T+EKKabaf1/wDmOxX2MMmOl9mJNVaq1KXYZsKto2UWUSUAMDsPDhFNQ3lHZcwu4YAaksdf15xKElw23QbZ5GFlYfwi7gOWYCuZoHoGGtWiQyQlmAZgXIempzzzjs+cE0VwgkB34XowdNXO53izYloSQqYeAVwgVJ6bU1hjUSzZLoWcLkIBbiVhoDUAUqovk9HD1hl831Z7s0C5rP3i6q1YJFfaOXpfEycHloCEJcIJQ6klgCQXYULUjGT5Y75pSEzZqv8AcW6sIALnEXYhnil3omRmu1F+TrXOBIVUUepPWtCzU2i7cfYyYsJmkgAmiVZgbuxq+20am5+zOEBc44l5h1MAOb5uGg3JBxMcJFWIrhDZVp+jFOSSpCivZHY7HLs4BQgKmhIT3igMVHLpcUNTXpEq5qyagl3JcZjPEeXPkYjnyieIMkBn2zcHR6H5bQDtVomT1qlyg4fiU7DCRVJOQBr7Rni5PZfRTv23Y9VlL4QHIGrKcbkewjl39iQs/a4kkZPxvXUE1GX6eNDdN2CSxzIroWGg5eJWUEjPUFHhDluTuGId+tItzpUif6QXdZBISAgJBYVYAli3EBSjhhBDvABUlTlmpTeg18PtFa0DEXSkV2OW5qRoMxHJiaNiqK1Pw7E5+UZWWmCZk0KnzUpzLEgZgKSAVD+5Kj/mGLu4WiRNlkpCsQU4qygkAM5YOzFt+UV7zu1ZmonyylKpdNcMxLuU0yNdRtk0W5CFWe0FEwDurQomUW8K1cXdK+FRLh61w84uKXgaMZJkmTOSo+JCq9Qf81jeXhhNpKl1SqSC7kMXDGnX0eMl2tlYbQThASUggjfXPMvQxp5MwTEWdZr9gR5hcuHybpkp0yred3oWMACiCkhVaMat5EYgamhoNRFi7QLsxMq1AqlJI4iOJNQln1DFwcxlWNMqWFEl+ZLaEkhm0EV7wutExJSpiVBiGIyL1+EOfYREX4Zpdla7rZL75aQsqQsBSSAkhdRUcVSz0glJtQKieLCKVAD8j6mMnI7OrkzELQkKSlR4SpsJIKTWmb8vNhGgRaiCqqgMq1qaM4zTz+UDXoaWi+mQhTcJAL0A09W023gSm5O7xMSqWSXBQrJ248Jq2j+TUi1PkpKRickMQBXUgGnM/OOokTAxxYQTzZj1qPeHFtdGctge8LvwiUuVKSrulv3aQyTi4S71DlTksfaCabvmoUkizGUlR4gJqiKDYsmvTy1gstQSoDetRUgZ9H5e0W7Rbwrl1emXtHRH5E4xaJ+pN2yjaJ+EMSxIYclZ7kawIXOUVFKaV+T4SWdgxyEHrVIQS5AdmBfb8nD/AEeBdpwBbFKSDQHLCoDMjrT8I5rKkVpclavvEsM2JANf8NE8uSEhSlJcGoZqDU6Aa+scFoASclE7bu/lnCFoAfhcvzr71/OFZnZTMwIYJJADkDIdM8m+USFLthcLNGIYtqx1B6RZ7sqYhI0zy2o3X9NFaYA+WE5ONd/XlAIaxIoFNR2dq1elIr2mRWpKhmRiGeQLNR/oYkSpdUqIL0cKy0Az2Gb7RxUwslySwqcIPnTzzfygoCIIm6Lpo+bc+cciIzh8J8lU+UKDYw8JuDCGfkG94lRPIcVJNaactnhQoBtsZaLGhVSkGjHiHqfyhIkBLBKS4YhkvTSoPDpChQDYyZiV4/CxGBJz0dRHI5D1ixZ0ISAkJCQBQAYevWvPeOQoq9AWxLCncgUZnUAMmFc8jSIVcGIh3UcsiaOH1bKvWOwoEhvoqWiyKnKSJuJEtGSXBfPxaNVmrrFxUlAARL4UVqnLSoGXP8YUKCWhEsqVxU4SAasSDzI8q9Y7hKQzlJNc6c2bUv7x2FCAajDVjUsSSDkxD/rQR2dZwVGrk8mD656MHhQonwNbRBLlGrgFnLelef5RVtcsiSUEhaGPCS9G0Jqkjr8qdhQraB6Kd7S1TLGwLlIBWQw4k5uPuukvSjg7RWuGepUmQEl2M5BbSqFtTlChRp2iX2GJTPXi4WIFRzD6DMRJiwF0gihz4iTWvMZwoUZo0iRkAqDJZjUsQc3c88vSIFWXipR3OeemYOe8KFGpqVULnS1LKSiYhQJwK8QVQPiAwkcj6tQT2O2y11XjQanJKkBQrhxJdQ2chqECFChWT5JzaS7F/V+eZocolk2sKCRk1Bmeo5jPOFCh0SyxZbxCjU86h3DNk2cQ2j7parBjhA3CRT6QoUShtaKdplhyQlJI8SqjYUJOrZ5fOKZJJJSasHB1rzMdhRE+znl2PkrdWEqIGtat7P8A4h5lIScOI8uFsq5guWr68oUKGtoPBXThJUUoLipUThGXP84hKlChCQ75V1p55ZawoUVSHWiBMl68Na5K/CFChQUhUf/Z"/>
          <p:cNvSpPr>
            <a:spLocks noChangeAspect="1" noChangeArrowheads="1"/>
          </p:cNvSpPr>
          <p:nvPr/>
        </p:nvSpPr>
        <p:spPr bwMode="auto">
          <a:xfrm>
            <a:off x="63500" y="-852488"/>
            <a:ext cx="2609850" cy="1752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2" name="Picture 8" descr="http://newfarm.rodaleinstitute.org/international/pan-am_don/sept04/images/Pulque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2590800"/>
            <a:ext cx="5000625" cy="3895726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/>
              <a:t>Pulque</a:t>
            </a: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7247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Aztec Society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3657600" cy="5181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Highly stratified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Elites were 5 – 10% of population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Macehualtin</a:t>
            </a:r>
            <a:r>
              <a:rPr lang="en-US" b="1" dirty="0" smtClean="0">
                <a:solidFill>
                  <a:schemeClr val="bg1"/>
                </a:solidFill>
              </a:rPr>
              <a:t> = Peasants + Artisans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Slaves </a:t>
            </a:r>
            <a:r>
              <a:rPr lang="en-US" b="1" dirty="0" smtClean="0">
                <a:solidFill>
                  <a:schemeClr val="bg1"/>
                </a:solidFill>
              </a:rPr>
              <a:t>= 5% of </a:t>
            </a:r>
            <a:r>
              <a:rPr lang="en-US" b="1" dirty="0" err="1" smtClean="0">
                <a:solidFill>
                  <a:schemeClr val="bg1"/>
                </a:solidFill>
              </a:rPr>
              <a:t>Tenochtitlàn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4" descr="http://t2.gstatic.com/images?q=tbn:ANd9GcSYzGtz2XAdi8skpboLjQgwgBu8Zwg4m44IVJi_fFtGV2cX-H6uNPxYWqY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9344" y="1173707"/>
            <a:ext cx="3351256" cy="42364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5" name="Picture 6" descr="http://t3.gstatic.com/images?q=tbn:ANd9GcSKNLpU6oBR7-YlLYIoyNsZ6GvIEoxcrUXjaUlSSb6w3rnY84wMl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4114800"/>
            <a:ext cx="2524836" cy="24384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Tribute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Once or twice per year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Clothing, maize, animals, stones, jewelry 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http://aztec-history.com/images/aztec-clothes-men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362200"/>
            <a:ext cx="3886200" cy="414496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10246" name="Picture 6" descr="http://tarlton.law.utexas.edu/exhibits/aztec/imgs/aztec006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2362200"/>
            <a:ext cx="3733800" cy="4114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Why did human sacrifice matter?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28194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Pleasing gods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 way to prevent destruction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Projecting power of rulers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098" name="AutoShape 2" descr="data:image/jpeg;base64,/9j/4AAQSkZJRgABAQAAAQABAAD/2wCEAAkGBhQSEBUUExQUFBUVFRgXFxgXFxgYFxcVGBgaFhYXFxUYICYfGRwjGRcWIC8gJCcpLC0sGB4xNTAqNycsLCkBCQoKDgwOGg8PGiwkHyUtLDQsLSwsLCwsLCwsLSwsLCwsLCwsLCwsLCwsLCwsLCwsLSwsLCwsLCwsLCwsLCwsLP/AABEIALkBEAMBIgACEQEDEQH/xAAcAAABBQEBAQAAAAAAAAAAAAAFAgMEBgcBAAj/xABPEAACAgAEBAMGAgUIBQkJAQABAgMRAAQSIQUTMUEGIlEjMmFxgZEUQgczUqGxNGJyc4LB0fAkQ5KTskRTVGODorPC4RUlNXSjtMPS8Rb/xAAZAQADAQEBAAAAAAAAAAAAAAABAgMABAX/xAAuEQACAgEEAAQFBAIDAAAAAAAAAQIRIQMSMUEiUWHwBDJxkbHB0eHxE4EjQqH/2gAMAwEAAhEDEQA/ALdKd8MscOSLvhvHnstY3K2GhHZw+Uxmf6SuLu0nJDFYlPQeUOwJDMxvzedHUDoNJ/axlHc6NZL4v40/D56ZBqmXSFWMMNKyjRVHfqNV1eLZGTpBI0kgEjrRI3F/DGScF4OzVMhVNMq0SaAphqcV+RNSEn49cbA43xtZJUkNHgQxwnCmF4TWIWFHaxzHfnjoXANZwLjpXHbx0KcY1jU8iojO7KiL1ZiAB6Wf7sRsrxaCYlYpo5COoU2e3b03xTv0jZ5mnWDTfQKKuydO473q1DbsoGHvCfBORNFI3MBk1KdSlF8yFo6B3NkBb6WaG+K7EoKTeXwLkugXHiuFhcd04kGziDCwMeRML04NgsQBjuHFXDeamWNC7nSq1ZonqaGws9SB9cMYWhw8MBs/xmoXZKXSt8xjHKiGx+uSJ2dRvV6diRdYdyPFDzxC8gcsG00F8rKiy7SIFDo0b2LUEFSMMkGgupxmH6TMgY84ZKtZowyn0KAI6/Sgf7WNQrEHjsAbLliB7MhgT+UN7OQg9vZu32+GDu2uwx+ajJvB3HzBm4gfcc8th0FSMo1DpuCFN/DFg/Slw4iSKUKzAqEsbgFSxr4Gm29d/THvDnComyz64oyyM6Nagny79TuNjW2D3i7iBhyEYsanRN/6MYsj46mWsBa6nN0uMfUvLSakl5lI8LeNp0zEaSSO8TsFYOdRUHYFSdxRI740vO5tIVLysEVSASelk1W3fFO4b4TiSON9RR1UOSdLqrabJKOpBA69R07HD/6RXkOUgDLuaklI2AYKq0P7Uh2wVrQ1pVDrDIz03F5LYsgIBBBBFgg2CD3B7jHiMZV4X4rmIpo0iJZJGUFDujWdyNvKeu49N8avWNqR2CDenHiuFY9hLAxvHawrRhWn4Yxmwy47nDdYB8+WJgrNPIEdzuVAZWvQssrA6nc7rFGCVVuhNAHV3ANVYBr0sXW232xQNUerGPeOIP8AS5gW3DsIwNqVmEiWe96pfTsca7LnFjIsFmPuou7tXWgSAAO7EgC9zuLxrxPBM05V43SUso0mqZgtA6hs1qqm1JF6th1NNFPdYGHfBvCo1y65nWS6rIrLIVCXRUJqIJCFW3FHUa9KNo8PpcJceVWY1ENemLQTGVXX5tyt9FHSlGAfgzL/AIXKvJmFZUEnMUtG50BU0cwgKdN3Qvf7jB/w7MsmX1IS0Zd9DEDWyXYaSifNZbruQAT1xCVylLv3wO1SRObCQMOVhUajEgDIU47yzileJvEE6z0uqMRsdLMBExB20P5yrrdFWKmwBY629wvjGYEwlkRhFIBzFRT1C0JeVvTWEvT1GokdMV2UrbRkm+C4adsKRq3JoDcnso9TfpiFFx/LGvbxgnoHOg/Z6OIeazyTMQSnJTYFvcdlPmc/zQbC9tie4IjN7FbGjBt0UXLcMmMiyabUZgMJVfmLWo6m7swJF3XcHFo4Xk0kzS1MHWONSYw9W6nTDYDHmFQrE7Ae7fXDsfECSQEIQ6CnVWdTrN/zQVQsNX5VJ2AGEcUny6ScudUFqpDMoZT+VgHFkEPY82kgjbAetqOVyh11RXZGtqZZ1W8L0YB5XixywqdneIgGKUAyML/1blLLDcFX+YJsYnp4ny7dDJdXXIns/Lyb9/th1TVrgi4NOieseFacBM/4s5allgY1Xldwjkm6GgKwvbpqvfpg3lsyHRXWiGAOxsA9xfejt26dBjJWrRnFrkXy8DuJiR3WCMP5kLuV0KpGpVCvI6tpFEnyqWO1VucE1OI7ZxhmI4wBoIbWxNFX0NIldqqN7J9R6YZcoCKnxLNKkqQvIyo6TRe0YSGMk6ObE+kM0b8mSPSw79AGGI2S4oYZo5WUhIFEJXoOQfIJADurhaJ9TrHwwU8R5HmCeTKsk8bhefGk7FkKMzFlRbFeYsRsQbI64q6S6qIYMQNIe6V4wCSrC6B2OodfzAbnBtp379/2USTRrAj/AM+o+eFSZMSI0Z6OrIfgGBW/34rXgnjFxDLuxLxgBCxvXHR0EHuKqvS9PYXa420sosBmvSCRbadzQ70NzjS8kSMq4dxePLiY0zc0RlRTKC5iubzsKpTZsXYqru8d49xUZmKEMAiw6UZlJljrbWxdV28qJtXc+mJOfy6JLPpASIlkKBXljVFaSFZHYnUm+sak8qAhasVgbnFnmy4RZGkiRfKeRuAQdQMojVm3Lk6S10DveCoQTcuLrP8A4WWrJtFpyOchzLpFFKjA0XUE3y1OpgSRVGlX4aj6HADjGcPE84IEJ/DoSxI7gbGU33Pur6Br9cAMpmOQsqMgcuAokDsrxUaZTGehYIBVA16jbBbwv4mSKBomHKdmYnMBdbdLA5Ve/p2XfSLs97Gn8M9GL/x5+vr2b/IpPxclo4FCsTvlQATEqsHFW0bbKsp6hx9itEVhvhXiyGfMPAlkqDpY+69e9p+XX4i8VvM8bzEkLrkYnigAYvI1NLJsQ7vIerUdwtkV8KFW4PzI8yhjGtkdSCgLKd/VezLfXsTi8dPcnbyvySao2nThOjHh1PzwvEKEyJYemOgYWBjoGMBg58xLKyWSZIC8bhQV1EGVJ+Wt35wYI1J2Bdv2WxP4TK0OVJnKeyoVEAaCoi8tQOrczUo6C+gAw5kkmIOmKPKxn3S4Mk7AksS6hgEJLMfMzG2N7k4ZznDSv4eGFlRpMzzGcoCCYo2kGpE0itSxClqgBW++KJVyUsQ2bMMqCUDmSlefIBaQhtQy8Ia9gX8oPchmO7jDfGc6xnTKrDzSU5v67lMhDMFaNtJpxpJvY7+l4TwLPLNHIk6gyzNOzoQQkqBzF7In3kVI1XsV03Q2OGM/kHfySZNc3oI5czypEShBKhj7+tbKk9+vU4TdHdT6CkeTiJ1qM3DLDuixs4V4mkNqSXitVZrAFgAb1VnA+fiHKk/EQZdly6NpnkXlpHLGDp1rCKLFG3DgbjUOnRWc4BPLEY2hlRfyqOIM6Bxeg6WjJoE9Aww7/wCzMw0KQPEiIixx6DIpV1C08jEA2QQNMZWt9RDUACnCPDX0sLph6u/+fpjl4B8VzjRoRzOXywpADJZ0UQHLsHOrSASCbs+UYNZeyi6wQ+karAHmrfZSQN96s7HCNYtC8ETP8MWZwzyTjT0VXGgH9oKymm+I3w03AIiPenDft8+TWfnZK18NOCoXHQgxOTYyfkBR4ecChNzBZIWZAx3/AJ8ZXqPVTiJmMsKdJApawioupk1luVzHDKCURiNO2nUN+qjFknygljePUU1rWpdip7MD8DR/wxWOJz/qxKk51v7QxrpnE6xa4mCGjpjVdV9HIY9FAJhppu+xtz4HI2iiZ5DZ5mnQGLbqTSIoFkjW1EqpYKFBFM2HvDsjNJPzbLusbAvpYmGjStSqCVkZrterLgfm8yVjp3hYDf28c2WYjetSsjR2dxsQLOHeD2ZmlklMQkjjEegjS0dF5mDTRnmBSBZQbtQ3tTg6a1Eqkv8Ad39KDPbyGZuErREREBJ30oCh+PL2Abr5lo7732THwAV5p5z66eUn2qMkffBDKajGhfZyoLbad67r2Pw7Gx2w9y8LtV5S+xPc+EAMx4VaRr5ygAbMEfXYAon2mkepAoEknTvifwTg/wCHiKF+YxYsTpCgGgtKvZQFG198EgmF6MVzVC7mxIGB3HuDc9CAqOGADxuzIGC6tDJKtmNxqYbgqQ1EYLCPArM+JIY5/wAPUrzVehEs0VDAiyNVg9Fs4yTvAUU5fAWa8yBE0baWaWJWA7qTEhJvb4Y5P4TzkERPJBRFdvYzBiHKnTIY6BbT5jX86/XGi5LNJKiyRnUrXRojcEggg7qwIIIPSsTYjX0xTc+KNuZjrZz8PLFFFJzZV8yyqdaBma9JG9qzFQd7sA0DizHig4hLqJaBoMuWatKmEnUZJOaZFcG0jooGBVyG67MeJ+GQZTNh9QQZkl1W60OPKx3HunUSN6BsUNiBA5DK4eJZA8sLiSGROfGiKVYJrq7oUOm52sCltN0vv6jLOSTwLLc1JCNCIjssZKsZ4UkHMkjikLaQPOwOpW95vXBLimaRIgI6CxoAt0QEUaQtnrtZvff54H5WQR0sMyTRvPIohlASeNGv20shKi9VVdKbUagb0kuJeHppMsXQBoxGXZuYyiRCuoNHGQxDBSdnNA3uw3xya2jqT1Fvfh98lt8E8FCz/Fw6g1baitsdip3Kk/s7nbb8pFG8RsxnG5bRhmRSxk0eWi5XS1MvXbbTQ64d4TCDnYl5mgCSzJoD0FDNfLb3vKOh23wS8Q8IjETuocHmEJrRUXSDTlAjFa1PHRutmHbHqLbBqJLDTfZbeFcbSWFNCzTHQAwjgciwNxZAQd+/fBfgqusCoyOhTUgVtN6FY8v3SQfJpGxPQ4pvA+JcUkyqGEx8tQEQFYgaUVtY+Hc2b74H8d43xEjlzFowotigCEqTptinUXtt679scWloaUJyjCWW85DJykk2aaVx5MBPBJc5CIuS166J66dbBdz8B9qwcxRqnRFi8erHFwusA3IYcb4B8b4rDl83lzNIsarDO4Juy1woAFUEk1qOwJ2OD564oXH/AA4c82ppZEmM08Qs+yijhZyI+WBZLAIbvfUx7VinhXzMMFYxnP0gZKOIRJDNKoLMpYrCAxZm1I1l1Ns24ANYGSeP0cDVFmSm+wzpUb/zo41Zv7THEuHMPlTyYsplEljRmdyxkkk5aK0mmR4yuoq+vewAG+GLDwXi0+YjLBpI3VmQpIIniYodLKWiRGQ7/DaiA2+G8PJWl5Fc4bx/h0vlZZ8uTtrbMTMN/wDrVkIH9oVidBw1li9hLPriYGaNZNX4iJTpEsJcNRkVQwKnSTa7EYOZ/wAOZfMLcsKqx/MlLIDX/OL71fEEfDFHn4S/Ds0mpyY2B5UosaDsCSgNbMVEidGVrG/RXT4NFKWEXaHKRsispdkanHtJSrXuCULUfkR17YlE4FZ2fQhmgdQGBkaHTzFaSrKqwKmMsaF2QxNgWaM/i3E4stFzZSdPbTTE+lHpW48xIG433FwbvgRqiQuPEYo7fpNYnUuXQRi9nkOvbfsKFgbdd9r3F3jKy60VqI1AGj1Fi6ONOEorKFTFDETjUXsWkAt4RzUI97yWXS+tMmta/neuJhG+FpIEtmICqNRJ6BRuSfkBf0xIZMrHHoAMs6g+VjGtjbUjyIgY/Ahr2xHzPFcrBMzTJy25utG5TkWssOso2mr9nISR6nreJRBGXihRbkkZEjSSvL5+Yoat9McY3PX2frgeeGzSSxiHNSIk4zAKuokEe5aYLZr9YgAqt6Pc4l8HFRtN4t168fsy2pkueXmWRVdSSrAMCQRYI2NHcYkquI+VjZUUO5kcABnIALt3bSNhZ7YlAY6uzna8hATCguFrjuDYtEbP5vlQvJpLaBYUbFmJCqt9rYgXilcezzc0/iJ44QUcNGRDK6SxkaKiKDlEbkNzGNFaYjFx4+QMnOSnMAiYlaBsDc7HawBY+IGKwvhsTSKWMKS8vUkazWpi1NpIMcV9erO0hYgkjpRj2ysMAjw34jbKsaTmLI7NKokXl6iQQ0DVSkIKKObax0q8X/gvHIc0G5LHUnvxsNMifND2+I2xQs5w98rOY5uXErgGIoxIYHylQzKtsD1FDqCBveI2cdI5F97mD3GiYLIuwo6yRp3ob7G+hwr1Llta+xnFPJp3EeEx5hQsg3AYKaUkBqDAhwVINA0R1UEEEA4zXxD4UhhmeL2VjQV9nMZGRxZYIiuulabv+U4O5bxnmkm5DLHM6oH9qOW7IV13zIyUbyebUFogHriJxPxeZPaFM1lzp0M+Xn8mlS5VmjCq76Az7hgPNvsMUTp8mi5R4Kwng2dweVlJmHY/h3UaSNmGr49qsdbxc/E0MkfDMtEdakQnmozLrPLRKDaTuLB26URe42hcCyrZgFminzMTIxs5h5ZDRtZ9BYJ7ysoj6t5qvSTgHneASKqvl9OYjCBDNlRTFetTQg6kY9w1g1uLvDOW5FcydSAnhycJm4mKSPTbCL9ZrBU6lIIpq7/EfHFl8ZZUOhmYZoEpouVo2K0RImmOL3EAWSzpA3+8Lgjvl5BL+HkewqyMQ5cprWS1DUuyxNQHob6WLPxB0ZLYGFWSaMiUopMjQyRKCoZiPMsg3qim/XGnPxpoV6bXP7g/wXxsywLFHlpTyV0uVMYTV29913Is9fXB3JZcySy82FkHLiWmKknzTElWjY1sa2IPXsd6L4O422WzIXSzpOvTbW29RsgPckAaTV9jvjVSMSfw2np6jnFZfqxJasnHayPFlVRQqqFVQAFHQACgAMd04frCCMOyIjThSjHQMK04FGCEcwdQyMGVhqUg2GB6EEdcV7OSLzsyY/Py58oxroJ2ZYJVB7tytIIHTUfjixZTLLCiogpVugSWPUsbZiSSSSbJ74ofiGDMZWIKqkQJmpGWVpgdpA/JpV0mMBnNsxvWR12GKOKZSLG/GYb8WrxQzS8p0MhjRmXS8YBViu4YoBsRuHG/bCvCXFkgWU5jXDrdHHMilVb5YDkuU0i2Hrvi38JkV0eVfdlmkZSO6AiJCD6FYwR8CMSCx+OFVRW2ht7qganiDKt0zWXN9PbR/wB5vEHxLAM3By4QJXullB9jFupZmfoxpaCqGPXpgycsl3oS/XSt/esOjfrvgOhU2sor+W8LiMLGshaEIV0soL2bJIc2CCzMSpU1q2IKrQT9JUunlpZVdAqjtSh/7yOndV+GL5yxin/pJzC8qOPSdZYjXtpRNKu6t3N+ybb0X1rDQzNAbKPwPTzQWUSEMqKtAg673o9fLtsrVQutsaBw3jixRCOckGKNqcUyyLEoLbXqVwvVT9Cdhit+Aq5kwWzQXqdJo6au+m4A+FGsRs1xxoRmFlyxjMulWamQBS7OCbS3ZiH82ujp2ArZJS36soJcIqlcEaRlMwskauhtXUMpqjpYWNu3XDXGo7gKFgBI0cZJ/Zd1Dj/Y14z7w1x2ctFGHlAVAEq+SFUBAXQgBl1gW135n7hSLk7tmlimjSKQx6laN2KhZPKdUb6TRr1AtWG43wmpBxugbaeR3guVL5iSdwAIyYowOl0DNJXqTSD4I3riNkQEmhWxcU88J9RzOaVv5hoSP6YwrLcRkgZtSPpJLvCdLOC5NyQS2FkUlXtSRvdUfLhL5CeR2ePS0czLKsqtTrprleykoKVCqtDVunmF2MSUfCq6r8U/y36hay77DPF88MvEZSpeiqhQwBJOwA2JPyAY+gwC4X40lZiZcvGEb3OXNCZDv3R5Be17AA3Q+GPeIMhmpIzHPJEVOlkKqQdSBjIzhCDpCEDc9WXpdYp2TYplTLl5mAUlWjPshZUm2Uu6SLsbVhvRG3e+nsqnzf5F2ujWcnnElUlCTWzKQVdD6PGwDIfgRh/GWcH4mZ4UvMGFo/OpXUkhQyIkilwfNGHZpNIUkAsB020LhvFNWzm1MjRxTeXRPpJANrsr2CK2DUdPoDKG0UKJikcWz8fDGkeKGPXzJAIxSDlzJC0cigC2UGKRSB0LHcXveFGGc5kIpQBLHHKAbAdFej8NQNYWPNmTMt4l4snzQXmS6YyTy1gRQSaMbrpbVIWpmHcf3O5DwXnZnZwn4ZQdUTysySKdRYEKmpg1V1A90Y1DK5ONN0ijQgUCiKpA9AQLr4Yk6MV3VwHcZ83hDOxytNohnbSV9nKUJBTlghJR2V5Tu1lmBOwrAXP5PUy5eUSZdpGOpXUhgoRiNP7S6gAauwpAsmsaD4v8Rfg4NSaTKwOkN0VRVuR3osqgdyw+OKDnMsrHXmhJO8iry9R1uzXGZEJBGjysCK8ql3XquJOpS3Pn3+BknR2DgzNPPy44kjLRqNRKurEI4MPKOkitXnX3lZqB3Ae4xmVjEk0oPMZtESpSrEnLJQCWMh22aM0wSxfUDA/JFctG3Oy0kZMLg0WAYspSIVrsHWsjG+lUo23MgI0KyafxK6V0mdsoSF8qjU0YaZgDQo0exusSm2pJvK6z9O7rJWLpUV//AP0ZLaTNPQZ6LyPqEduANNajaMQf6bfHEHO8d5c8te1qcSRSNTsFDagpkfzL+W6q97u8M8YLNOS6hSW8wjBA1CwABv1Irqd8RjS9EsH47kn6Hff+GO2MY8iOTLP+j6F5J5HTkjlD2fMRpDGGb8oVkAJVq1G9gem93hsnmT/ymNf6GWH/AJ5Dij/ownrNyodg0AI+JVxufjvjTKxpvJztgnLwyJmArztKrRMwUxxr5ldFu0UGqf7g4IYgNJ/7w0+mUv8A2ph/+oxPvEnkZo9j2O1jowUIyecJYWCCAQeoIBH1B2wpuuOVgjLAk4TWHGXCThAjWnHVGHMcxjHohvjL+JyDOZ6ZgXiiRXYkUx8tKWYNYAbQpoVWNJz/ABFcvE0rELpBK33ejpUDubrGdeH1KcNnmYeeQPv3YMvLH/1Gb/NYnPUcFjnC+5fSimnJoJ5Lw2YnZ4pWWRjpclEdWC1Xs101RU7g9MV7xtw1ljaWSSNnYsLWwCEWNBHymvSwBZ9V+tgbYMeKeFSkRtCXcR0rIurUaI8wAG/YH/8AuKZ4nXToQxaJVjLTNqDcxpDqBHoAigV2N9cJ8HunJTck39M++CmrCMYYLD4Oz9SpAakQoSh2JRxEC2g/EWpHfb0xeeERhRIQAAZWAA2FIFS6+JUn6jFR8NcK0TiQClGXoDrUmjLl6PpplHWjbEVtZuHBn8jjrU8wHy1k/wB+DN/8r+n6ia0k8xO8T4OmYADGRaI3Ui6BsA6gRV/DE/KZZY1Cr0F9d9ySxP3JwpRjmbz0cEZllYIgq2IJ67bAAkm8Z+RBWwL4mybc2FkY+1kWJlLaVOhXkjp1jZo/OCT2ba6q8VrxzmY+SECe1ZSoXurtoJ+BpFbzf9avqas3FpHm0MZWgRTahNGvzjT53awdrFAAAk7mrxRuOrLI7tCHCy3FI0rA6Xi0grroCMMCjb0D0/Lumjs1NVNdfX+jopqOQF4cgLSREqJERtbqaNxR6pJQFPXyK23+ONLfgYny0kGVcwIJqkjZWXylhJG+lhqRgCNgRr5Q3FasBfDHCljgZ9CvJEVaxZFCJJJFsftKXQj4nFj8K8WyRYxZcyBnAoSIq6lQHTWgAE6WJ38x7nbHS9bfJ10wOLax5FkysWhFTUz6VVdTe81ACzXc4f04QuHRhUc51Fw4g3wkYWMMYz79Jaapip7QxUK/KzT6/pqVLr9kYpXDM80dBizRnWlmiUKueWRquqYsdyQpbV+UY0z9IPD7WKeh5Lia/RyGjv4cwFf+0xnMjE+Qr5yxe9RNhidXQVs93XZgd8CLq10UTwEeNeKrmVowqgWrsUMgRgDpnjW91YOaLBvdXaxiDn+KBZlkyrMoIjjkaRBpcLSpIye9swVbPXSDW9Yah8siXXnuMkbhr3RiV9H2+Oo9O6szCrDTRN2GKgjqpBPTc9+uDFxglGsGat2NZnLvIys1sxY6gq+Ub0oon5bsfTriI/DnsKAw1epFEH1J+Auv/S5vDZk5VSZZ55VZkdpJPJYrSFFmvKR279cLzEi0byeTA6UeZfS61KFo429xe39v3HxRI8BBk4jGGBXVFIO+58vX7DtjVQMY1kM6IZdccYhljOuIhzIjr0lie9yNJ221ABhZ2rX+G59ZoUlUUHUNV3R/MpPqGsfTFJ5ySlHsGupHET6HJj7if/1H3xP074jzw/6ZG1dcvKv2khP9+JTDE08AZ7HMKC45hybO8EklOWiM5VpCgYld7DbpZoAtpK2QACbrEtXw3l5EaNGjIMZRdFdNNAKPoBVdqrHcbscdY4amlCgsxCgdSSAPuceLrYBIBIsAnc/LDGYlqzVkGgPj3J+9YScqQUrF5fNo96GVq60brDmrDJAvUTvWm77E3WFg4VOwAHxB4bOZld5WqBMueXW5WT3navkOvfb0xEGWE2UijibTyhCaK7B4wraJIzV+Ybg1dbYsHFAXj5KnSZgyaqvSmn2jAdzRCj4uPQ4r3ivI8iM5jny8wAoDaR3dVYiVC2nzEAkjrtiOrpuSVOqdl4TbaiydDMWuwqSL+sF7DvqBPVGokMfQg0QRjLfGOYLZuZl3VqCkUVKBdAIIO4JQ/OsHeEcUSRJYZ5ZY291J9RIRJANUMhborVtq2s9VPXniThWXWRCJOcZWFKCCxUsWK6l8rM7vQ2FCjW14b4XQjo6rbu36fqHWvgMw5eeBbCxsHbQo5ruqeWGNg0mk2V5IOlb2Mmm9AGJXDpWhhkeWdw6ZnzDZYm1ct5VEVE6QrMdd7ABgQLGHYcodNxvNFGGQiLa0X8YyUFcMY+WkMdAGlKnbrbOU4PKJGSFootN6yF0MzBtBPsxRHso5AhpQZiN18pvUW28WSvBac/mlgjeR70oL2qz6AX3PbFFyY/GSz5p1DIrAIZW0xxgGowdAYu3SkVWvr1YXdOG8L5eX5RbmeU1qXyggeUBLalBANWa3qhQFezWQk/DukTfh2TMO3Y7plIokClSB5mkSm7WD12xNJZQ0ZbVgQxneVW9lGsdmMlzZ8mlpZImAbYE1q0hfMTdig3GOLwZaNY1Zp3Ls8jULcsCHfUyldyqAAWCB1PeRlfDASSKWWVlZw7iWUI+XaM0sXMFh4yxdet1qUg3tiueOxI2cl1qo0RoPIS6aQoshyq2Lc9QKJrG0vh6ml16Y/nso9RdF94Pl15RlMiMsiBnYadC7uzGwABpEmnoPc6Dszwz9H6+wkLnRyUYgEhxJpUqyncdTdHpR9cC/EPDYJ9LZeKUy66ZY4JkL+jG0C+WrF+98MW3g/F5lkWPNFXEyhoJkWlfayGoeUkEHcevriWlptXOTdvp4qg72l4WHw14dAw0ow8mLnKdBwoHHMC+M8Y5UixKHJaN5SUVXYIjKu2s6V6kljdBehJ2bgyyFM7klnhkhf3ZUKn4WOv0NH6YxXPZYp1HtYyUdSeroSkqenn6i99xixcU8cZmGeRY81EyB1C60gfYorHzxaQ1E1scV7NcTmzTyNKsIL6SGTYFtIjJAJJ3UK3SrA6XeA1/2H2tEeB45GZFlS5KKGhYI3jA2HmsdOuCUmaLxrITX7QPuq+6uCO5U2K9Kv1wM8PSclJoHN61JX3Duw0IyqwtjqPazttpvUJviHMqMxIyWyFzzI1ryyEDzIenSr6XpJHoF1IK0l7/v9AxvsZiiAfVZ8wFqwB1aVoOPRq9PS+2Gs9MGHb8x6UQOgBPQnoPvhCcQiNMJQRVEElTfT3TXY/Hp87KZHhM2YUcmFmFDzsojiuqIDPXy8oO3bC7ZXbQ1oB5gARhSpB1DqSdRF6j9hX0+OL34dSCKDlT5l1aNz7MTOijUFk92OmPmdu56YBZjw0I81FE7qxRTLPpB0RpVkEnzMdAY2a2ZaAs3oPCVZYRdqzlpWF9GkYvp/sgqv9nDS1duB38qBxzuXWZHTmNcbqSEzDndoiu5U/sth2fxHDGuqTmxjYangmVbOw3KVgurkjqf8cDk9pKzndI7SMdjJ0kk+YPkHpT+uBGVkaQ1lvEmWkcIkylm6Aq63te2pRieMdkmoEs2lV3u9q+OG8rmNYJqqkkT/YkZL+um/rikXuElEHcMzHLzGiii5gSSCNip0zIQzldBI0urE7GrW+pIweBxVPCsDPMWc+WCNVhULWgTguyPvuyIES+lEeuLHdTC+jLQ+JsGq7GrH0xvlikxpVeBnM6jytPRzbN0oCmX5jYqB6sPjgdxviJhkV2YBA7ageu5AsCwSRTf4YVzz+JMLHyoEAut0c2LPY2Cgr0+WF8Vyo/BtGW1kBiPhV7C+w1Bd/XHNy3Y6VA7ivjLLwERElwQdTDcgkgkVW/vHp00n0GLDHOGPlIOwI+R6H5fHFO8N+FtWV05mMNJZVS2r2adCRv167jrQ3rFrjKM9qykqunSpU6QSCdh091R9MWxwgOhUw9vD8UmWv8Adt1/s/vwOz2a56ug08u9LK4JDbBhqUEFjRBoMoXy3qawrfiHiWieGMKSXjlCmrLOzInLX+cUDgD+cCaAJwIyMWYWONoyrNJGrESMaLOOYQxrca3kIYFWXWwOoAUuq6jzV8WCCtnJ+DJlstOefKqlJCVHLUEsPdICAsNRUBS1bgYpnBeATtmMq4RipkR9VUNKtGWbehXnUfb1xo7JHm8uy7gMKIOxR9mBNHzUdJDDZhRF3ilcD4tPk5uS41LDKNQJC6EdSrkMdqZQlWQLVfXc/B6k3ujN+JFNRKrRd89G8equZoLHQ8XKZxznFxPDLsw5jEqVs+btRt3g6nW4PMUoAAsu8rcxtTTOw8rF2UKNJIAjrYmhM4jETH5GVWDoyFhaWHU0wG9FQ11viJls4RmQ7ujcxFRAisFjI9so1MbYyAsegoqg74p0QB/ivibMpWKWSNVLKpiPmlnQ7xhlsqUYpQtdZ1i9hcaGMTxMdXEFfU3NBky7qWQKkwR2I1nSgUEdwuCGa8NQRGOaNShjkUj2jFF1EgNTWF9q0bEitrOK/n+ERy5iGTmwRCGLLpNHIVjmQwsOaCrAmRgE22o2oF96RqqCg3kuJsczEDJqjflxiOTliSMa4plkPJQIySCOJV3JJcHswAvjOnL5jS0MAdYi7SLMsckupjqcNJQBIH6srLvpCitxMzUMUOWMsqNJojgiIEjoutIZGCuYtiQrqmw2Z6sdhXhPPGWfMz5gGV3aGIBSrsFMis2mMtzGASNKIB6dbOMqbtBzVlpyviaeNk50blGF2TCsy0C2yRyETAKLOkI23Q4NcIzClHEbBkEjBSpBBVqkAFbUOYQB6AYo/G4Z5BluWhZ4xE4Y+TU7hVWNQa9LN1QFmsXbg+U5UQUgBj5mA6BiAKvvQAF96vvjn05b1ufqNOKSTRPwtWwgY6MPRMcDYGcbyjB1zcbaZcvHJ5SNSyx1raMiwQSRsQdicP8AFOIclFbQ0jPIkaopAZme63bYAAEm+wxEbxIySctsrmg+gv5BFINAOktaSHaz88Ngyvkp3EoUzrRSQDys0wkllkZUeNU1O8nvJEuoE6NIIBQ1vtUZOGyxhPZohdgAVUNrXUaZauxSsfdFgA7jfGlZnNxvGMxkMvzGbqBFy1lGuNiGJAsgxAEHsW7ndwZyWPLFlgzCSLK0qg3sjMGKyFNmVAAKF2sSjbcYyaWB7tFD4Fw0NM8kma0wxNHHIX5qlzbNpQRgMQQC2o6a7/E/mfA9xPmYX1FqCIqFh+HsjXoB1O3uyAAnyiqJOHMy8cmXjbLRzZlUZjMoCgO9IZFfQNTFyDqemJ8pB07YtfDs64iVRl5RQ6SGGOiTenRrJUDoAQSAKwW82zNPoqv6N0MLyq7K7SNWpD5VYKZAtUBTqHa6BDRurAbYuXF+KLl4XmlOyL0vdm/Kg+JO33PbAlpZFzYc5cNNNqC6s1YREXzEKsVKtUNW5Jer3OAOezv4vNKcyY0ghV5EjV9QfQWQuHIGss0b0KHlX+ccT15JK2GEdzyd4Lw15X1T7vKedPdioy1xRV25jjp/zaV3GLa05a+vX0+OB+Qyc2jd4laQ8x/ZMzBnApbMoHlUKnT8mJP4Br808p/oiOMf91dQ/wBrHI4SfLRRyvI7mHYIdPvEhVJGwZtga71u1fzTjmXhCqqL0UAAd/mfiep+JOBfHeHxpEr0SyzwFWaR3YXMgNFiasEj64fzrNKzQxtpAIEzg7qDvy0PZyOp/KDfUjHRGNUTZ5ZhNICN4om2PaSVTWoeqRm6PQvuPd3f4ef1o9J5P+9T/wDn/fhxYwqBVACqtADYKANh8AAMNZGuZLXRuW9+pZAt/aMYpB+IWXAvgeWZIdT1zJjzZK6BnApR8FQIv9m++JUwBVtdaQLO10BZsbE2Phvis8B44I3EBkj98IIrsqH0mN8u53eKpE8jeZRdEhSCcz/ENCS0DaCgetuYjLuNqAHx3+GKPakbbkC5XicMiyz6iyKrK1inGkqiA9TfUg9fqMTclxWN0jY+Yuq/ls3V1oG972cVDKrWSaqAfLQSsxFjVHK+XZmroNAUn4BsEPD8qRxZKVbYMjRaVq+Y5Ub/ANtQDvtd9Lrllp07XmVdVktEsaurqt6SgIoUNYvaiB2ABHy+OI6umvLkUGKtsKv3N7+Rr64if+0JIILdhIzSyaGCflLGtKLu51amHS1omt8DOCcCkgmFkG0GodSjaid/mp/d9TpVd+/9AUcWy5wS0w69RirupGVCqafSIQR2LPybHyJsHBjiUzJCxU050op9GkdYw39nVq+mK5xziaZdoF0EosiuQv5Ui9yr6ktXffScLrR3ShD1v7A0080M8KknV5RynRI+Y0QZSoMKNZy+oihSHUhPRgRuGODESJ+JhchTasgJAsMwEiEH5Iy+o1ADvgwh1rRsB1ogiiAwqiOxAOKxxHONHlFmVdTxrG/qNcbIGsemzD/DG1cakJrzr7hvfaLLnsvzEK3ps9SNXUFTtY7MaN7Gj2xGg4JGrBmLSMptS52U7C1RQFHurRokaRviP4c8Rrm0ZgjIVoN3Sz00v3PwO/zwXGOngi4uMtshZUEUQGBFEEWCD1BB6jFbzkhhn5UbTIAyKgWRyiCURiNgWDUC2tSoZSoZSuLKBgTmvC/MnMvO02wauWCRSouz6unkFeWxeDE1jnHctG8a5YkiMqWKhiGamURjV1IsO59Sqk/EfleCoySyebRE5ZF0RMGMWXETj2kbsRasteq2BYvAPM8W/GcQMyIwTLoVAbYlvPpG3dpHAo70p74vMUS5bL0zWsUZ1MdtVAl2PxZrPzOJeJTcrxXBWS2xUe2DOHZZYnyyqQYxaAjuzRezf4hqfcd5B9bADjNchmZhObBCmOLMBW6hYiojYfslgm/qD8RjTCtEjC6Udqp+f5ybWjtkjuFKfXbCcB/EuWSVsrC6hlfM6mB7rFFI5H1NDHQRuxfH80glygMiCs0pILqNuVNRIvYA7X8cdfiMf4xG50Xmy0g/Wp1EsTDv6Fv9k+mIPE/DmVQ5YJloVLZpFNRruoSRmB9QdPQ+mDkyA+8obtuAdjXr8h9hicpRHQIkMcOYEsbR8uYqkyKyECVjpimAHSzSN/SVuxwZkNEmz9Ph8cRsxk0eNkKqFddJoAUDsSCO46j4jCeF5oywozEFwCsg78xCY32+LKT9ccupUla6KImjr8+3qfU4UowyT9fofv8AfHJM+kas7Oo0gncgdATW53+mEh4mFgn8aG/GOrDmHVBEN7CxKQANO41TGQ/RfQYoucycRkYBHWOMoAEVmHm0iNDr3vm8xSQB572UkjGkcCDR5aBSTfKUn+m4DuT82Zvvgbm4UhzglZVI876iNRjViDI461plCNY6CVz+W8dP+TbKgRJ8/E6O0GZb5Qlf3yFQMR5c7Kd1y0nyeWFB9g7YJTSCrBB6EVv16V64juCcS8KeEFNgLxPJmPwbsViiCFHYrKzyKEkVho9mq2Kvc9sP8N47CyqsEWZ5d0G5L6NzZZmO5JJstvuSd8FofRgCD1B3B+FHasV2CSUPJkYgyaXLCbao8tJ5lCb+/bMi+gAPbHTBqUaQgRlk/EM0Y/UoalPXmOP9UP5gPvHvsvriZlj7dxtvFGw+jSqf7vvj0GWWONY0FIo0gdfjue9myT3JJw2kgGZjAI3hlB37q8Jo+lAn74MPmoEuCdm3TLxs+hVVfMQAAOotth12v6DFcyPFPxEeb0nmMkxkXbZo9KgKB8UV09d/jis8T8aZvMwMpWNUkTosTmhVnSwYkH/PrgT4W8TPlpOZStQ0umrSzIDqUg9NSmx07/XDTg53TGgkWKEBcoQpFfght11BM2TNXwC6j8mxLmlb8TPWkRxTzS32Ejpy4QPS3kZvpfTAwcYh5ksckYMLDWgjmUtEZPI5QgDTd0QCBpq7w7xHxHE+hdEwDV5dCDWwNHzF9gELV8SCemJ+J0kizSuwpDEGTlnyqq27n/VRUdCKezsgDE9rF7BRg7kWUoCq6F6KOlqBQYDrR7XuQL74rfDuMZeV0WWQIR7VkcaQ0sjalDEijpFGrq2X0xapHO5qzRNevoPr0wsISj8xLVkm6RC4q1tEm487SE/1aGv+/ImAWb4F+J1zILdJRGlsQDHHYk7EWXaTf+acO8P4xDIyu04aVgF0MyqyE0XjWLYr51ruTpFk4mcAzTIPw8tCRdTKQCFkVmLkrf5lLEEdeh6HAT3aj80v7Fi5QSaCXCdoYwSxpALddLbChqU9DtgJnITWaiqyrM6be8kwMyi+m0hlX6YsF4BZzNTRTyNyJ5Q+nQ0Ol1CINlKbFHBL2STd7YOqnKHhVv8AkWErlYX4Zw+CMFoEVRL57HcN5l3/AGd9h0F7YmqMU7I5w6qys/LG7fh8wlVvqbTqp0Wy3u6gK29MG8jx1nkEckXLLA6SsiyKSBqKmgCp02wsbgH0w6kpY78uzTiwrmZisbsiGRwLVAQCxvoL/wA9sBH4zPrKkvGOoH4V9ZUmlonWvpY6jBwNhYfGatVdATorDZgqoQR5nUpV1PIlKu6uJFDFl/M/Ukgbk4ts0alTrAKjdrrSK3sk7UDRs4ZR8VLxBNmDMY3yxnjsvHp1Op8xCKy1pjoVZaxYsk3skNNQi1HN+/Qa90vIl6YpZZmit0eFItYHkpVZCIzduApU6hsT0JrFg4VnDJErMNLC0cHs6Eo+/oSLHwIwByXh2WVQ2alkF78iJtCKu9K7r5nNVZBA274O5bLJEixxqEUXQHxNnruSSSbO+NpwcW3JrNY/kGpJOkicDisTcXmmbLzpkpNMayOC00SgrJHpB6n8tmiL6YsagjfpW/0G/wDDELgKj8NACR5oI+46FB/jisn0LAEDieYzDZaT8GyxiRZtQmiclTE4HlJWj5wd/jgvJxCQf8mmPyaD++XDHhs/6HBuDUSKa6AqNJB9Dt0wQdsSltSooiGOIN0ME4/3JH3EmBuXygM84KIgYrOBJFFI2lwUfcMQKdLrf38F2Fnr9sDc7mlTNQFmVFaOdLLBR/qnUb/EGsckZq2l77KUPDg6A9tVdosuK+P6v+/C89k9OWm0s98mToIlN6D3CD+PrhT8QiU7yxC9z51/fveOZni2XaORedDvG499e6kfXDabk8sDwdgz7ctKglPkSt4B+UV1l9MD89lJp5gzQsYwopDNHH5hvq1x6nHmo0K91dzW5nh4LQxMAaaND91B6jbCi1daFepGLXT4Fsilp9IAXLxgCgNcklAdBQRP44bCT/mnjH9XBv8Ad3avthzM8RhX35oV+ciA/vOIj8fy17ZiH6Op/hgW7xEYlDLnvJKf7QT/AMNVwIznDly2YTMqZCJG5U+pi/lkpY2tuyuqj5McE04nHexdvTTFKw+4SsQuL8Q5iclI5GefyAPFKqKtjXI5YDyqCDtvZHzxfT3JZE7H87O0jnLxEqQLmkHWJSNkU9Oa3b9kWfTC48osRyyoAqqZEoejxs931JuMWTuScMeGaTL6WpXiZ1nLHcyg20jMeuoU1nsfhh6XNl2y7KKQzimIouDFLTAdQvSiRZvoBV2XIrvgoWTzaoxTzBHJMbM26NvrV1/nE/RrHRsO5NzDLrUsNR1BkUloXHv6kHvxsASavoTsd8R+N5FxLoNs0jyRyKCBpnXdmOrokiASA+hNHrhGVzYVGUguyk+ZXRhpJAAbceYC7Nn8vqcRcGsoMZNO0WHN8ZXMLpdI5nGy0yEE/FZKdL9NLHbHX4ZlkgMssUbMSNWiNR5lOpYIQB1P5mO+m9VWoFabjMTUrIzD08jG7221A+v3NYW3EYiBYZNO1FXod6AHlFb+mJrTceE/f+ys9VNJUKAXzT/h44yVA0gjZCzFn0rQ1AAdBWknvWLR4Y46XYwuewMRN2VC2ysxO5GxF76e5IOKuufTanQgUK1Abg7WOvf/ACcMQZrlvGFcbMDGb9x9/I2/ug3Q9LXFI2+V+STe5mmZjLo4IdFcHYhgD+/qMBeMZPlRagZ3VWDoVp5YZF90gndlNkHVdbjcNsUyWdEsauNrG466W7rY9D9xR74fDYwnBB4BxKSeIvKhUGRhHaGNmjAFMyFmoltXQ9sERjmq8KU4Zu3gGBniHDo8xGY5lDqfXqvxVuqn5YZ4d4fjhbXbySVWuVtTAHrpoALdbkCz3O5ufeFKcMuAilTDiJgVxrxLDlB7QlnoHlpu9HoW7ID6sfleAHB/0hPPm44WiSNJCVA1Fn1V5bOwAv0H1wFBsKjJrd0XRVx2WZU0h2C62CICa1OegHqcekk0o7nfQrN8PKpbr9MZT4o8Uy5iNI2VTLDLqEigxtsDYaFvdYMFPX8vTGUbYIwcso0bI+JIJUlcPpXLuyy6/LpI79TYNbfbBGgfMPQfbqMfPy8clUTqSR+I3k2q2DFrHp7zD5McaP4I8biYyjMSRRKiRLErMqbKGD0WI1E0pP8AdiktGsi/Qsy8KSSSYuZTctACeZQAI49gquAPMW6euIHBfCuU0yKcvG+ieZAXGo6Va13PWlIH0xKg8U5RS4OYhVubIaMin85ANjaiukg+mEcG47ltEjCeHzZiZt5EGxcgGiQaIUH5EYhJyRRImx8Cy8YqOMxXvUbyxgn1IRgCfiRhtsgh25mYG9fyiT+JJOFP4jy3/SIf94v+OG4+NZbvmI/9oH71jm1Z6jwk/sNFMUeEjSPa5kdDtOx/jeIecyZXNZT2srX+IXzFDXs+o8nXoN7/AI4lJx+C/wBdGfkb/f0wxNmFkzmX0sGCxzuSDY6RqOh/nYmnNcrp9ejKE9cseplnvsAyr/wIKwuPKg7c3MH19vJ06euPKfXc19sSIga7/bEdPUm5UZ8AjhHBYPw6K0SOVtSXUMSUYodyPVTtiaOC5b/o8H+6j/jpxGyvFYE5ytLGhSeWw7qp8zczoSD+f92FDxPla/lMH+8X/HHY999kiWmTRRSpGB8EQfwGHAx7Gvl0+2BY8T5bepg/9BXk/cinHR4hib3RO3yy0/77TBUZ80YKlj64aRAGJ71V/AG6++Ia8VXtFmv9w4H7wMeHFvSDNH/sgv8AxsMV2ttGGuJcLt+cFLg6edENxKqe42n8zpsdPRgKPQYdz0waON0YMOfAysNwQZlXY/JjhwZ562y031aAf/lxEzURWKWQKUO0hUkHzxuJLtSRZ070TfXrirbTSFB3jnhrPNFLHljmGMUqPQBqinLY3tY1OB3omum1Nbw3mSSfwMovaqjFC9qAretvp8TjWn/z+/CGxS1yTtmQyeHcyN3y2aAFlaBcXtp92/Qb4hSRyowDrMqn9uEg317qO4F7npeNoxNyvb/Pphtw25nz/HKAD7RT02Ng7EN2bre/3+WFhjQNRE9bqzufzeWh6fIYu36RPdb+n/cMZjL/AHf44qsoyZqn6OIyMmSWBBmegDdVpB+9Xi1Viofou/kb/wBc3/AmLiuOWfzMWxQGFk4ThLYRIyHgP3YTmYm0MFYxsQQrhQ2knowU7GvTFU/SV/8ADz/WL/BsL/Rp/Jz8xisY4sdIp/ijhmZga5xadpYwSrt3Lk7hydzq3PqRVBcjxblTxSDYRyJJ13amBNn5Xjb+Lfyef+qP8Vx89ydv898W06kZ/ETrZ0bZ4g8X5Q5PMBMzGzGIhVV6clqAAP13APSxjIsxxJmZmLaySWJbcmze7e9e574YP6n6n/yYhr0OHjpqIq1HH5SVPnC4Aoddr3P39Mal+jDhZjy8jOtM7pWoA3GIw6/cSX9RjI+3+fXH0Jwn/Wf1i/8A28OE18QpG3uTtkfgIAbNMihQc1INgBsqRr27WCfqcFYFAugBZLGh1JNkn64FcB9zM/8Azk//ABrgpFjz9STU6KLI7zj6n748s59T98NNj0XTEJSyGhx5j6k/XAx5S2eBuxHljfzllX9+mE4Inr/n1wLi/lc/9Tl/4z4Hm/T+AxJ5N7b1/HD6MT8sMnofl/jh6P3ccyjko+CJA3+kTjp+qkH9pDGf/BxIMhUXe4/ztiKP5XJ/UQ/+JPiX2++OvUX4JoQJ2rqfuf4YSxPfp8cdPf5/448/f54WPBmcRKwusKXpji9cWhyKzwXDGfi1RyLsNSMt36qReJPbAnj36h/k/wDwnFpYaMj/2Q=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417093"/>
            <a:ext cx="2619376" cy="3840707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6" name="Picture 4" descr="https://encrypted-tbn3.google.com/images?q=tbn:ANd9GcQg9OzIN19SxsF7_OYJS2wkMTKSEz72gQAqa5bbexWqr3anVzd8k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2590800"/>
            <a:ext cx="3276600" cy="3657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84772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Religion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Ometeotl</a:t>
            </a:r>
            <a:r>
              <a:rPr lang="en-US" b="1" dirty="0" smtClean="0">
                <a:solidFill>
                  <a:schemeClr val="bg1"/>
                </a:solidFill>
              </a:rPr>
              <a:t>  = “Two God” mother/father to all gods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Texcatlipoca</a:t>
            </a:r>
            <a:r>
              <a:rPr lang="en-US" b="1" dirty="0" smtClean="0">
                <a:solidFill>
                  <a:schemeClr val="bg1"/>
                </a:solidFill>
              </a:rPr>
              <a:t> = “Smoking Mirror,” supreme power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Xochiquetzal</a:t>
            </a:r>
            <a:r>
              <a:rPr lang="en-US" b="1" dirty="0" smtClean="0">
                <a:solidFill>
                  <a:schemeClr val="bg1"/>
                </a:solidFill>
              </a:rPr>
              <a:t> = (Goddess) Pregnancy, weaving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Tlazolteotl</a:t>
            </a:r>
            <a:r>
              <a:rPr lang="en-US" b="1" dirty="0" smtClean="0">
                <a:solidFill>
                  <a:schemeClr val="bg1"/>
                </a:solidFill>
              </a:rPr>
              <a:t> = (Goddess) Carnal love, sin, filth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Mixcoatl</a:t>
            </a:r>
            <a:r>
              <a:rPr lang="en-US" b="1" dirty="0" smtClean="0">
                <a:solidFill>
                  <a:schemeClr val="bg1"/>
                </a:solidFill>
              </a:rPr>
              <a:t> = Patron of </a:t>
            </a:r>
            <a:r>
              <a:rPr lang="en-US" b="1" dirty="0" err="1" smtClean="0">
                <a:solidFill>
                  <a:schemeClr val="bg1"/>
                </a:solidFill>
              </a:rPr>
              <a:t>Chichimecas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Huitzilopochtli = War &amp; sun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Quetzalcoatl = Wind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Tlaloc</a:t>
            </a:r>
            <a:r>
              <a:rPr lang="en-US" b="1" dirty="0" smtClean="0">
                <a:solidFill>
                  <a:schemeClr val="bg1"/>
                </a:solidFill>
              </a:rPr>
              <a:t> = Rain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982663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Death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52596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Mictlan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Dog as “soul companion”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4 years of wandering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Cremation vs. burial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Mummies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://t0.gstatic.com/images?q=tbn:ANd9GcQRZCw9Idx4AG10xDIqGRQ2WG82WkfvlHtZqusqEwshZTuMTQB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219200"/>
            <a:ext cx="2590800" cy="27432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6148" name="Picture 4" descr="http://t0.gstatic.com/images?q=tbn:ANd9GcQlRkqEvXW2aClAB4E3DRuDfsT0c_JYSJuFx_vBHV1QCxz04VsXA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4267200"/>
            <a:ext cx="6019800" cy="2286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r>
              <a:rPr lang="en-US" b="1" dirty="0" err="1" smtClean="0"/>
              <a:t>Cihuateteo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“The Divine Women”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Goddesses who died during childbirth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Accompany the sun from zenith to sunset</a:t>
            </a:r>
          </a:p>
          <a:p>
            <a:endParaRPr lang="en-US" dirty="0"/>
          </a:p>
        </p:txBody>
      </p:sp>
      <p:pic>
        <p:nvPicPr>
          <p:cNvPr id="4098" name="Picture 2" descr="http://t1.gstatic.com/images?q=tbn:ANd9GcTV8KAKSVg-JTeh-_wlX5o8cS9psxzEKhHu1LD9gajclg3VW-EOd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3377548"/>
            <a:ext cx="8001000" cy="3048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12" y="0"/>
            <a:ext cx="9144000" cy="944562"/>
          </a:xfrm>
          <a:solidFill>
            <a:srgbClr val="FFFF00"/>
          </a:solidFill>
        </p:spPr>
        <p:txBody>
          <a:bodyPr/>
          <a:lstStyle/>
          <a:p>
            <a:r>
              <a:rPr lang="en-US" b="1" dirty="0" err="1" smtClean="0"/>
              <a:t>Moctezuma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76" y="1219200"/>
            <a:ext cx="39624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Became Aztec emperor in 1500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Waited for return of Quetzalcoatl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s://encrypted-tbn3.google.com/images?q=tbn:ANd9GcTg1hdQ2ABDTc1Oz3NejgNYvLbaS-4zcEZi5QOcfFRYCBH2-X_3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219200"/>
            <a:ext cx="3962400" cy="5257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5" name="Picture 2" descr="http://t2.gstatic.com/images?q=tbn:ANd9GcR6Oh5R-A5W2cH6HQLHkFkDrYs_P_bwMY1uj75uFiRuIOWcoO8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376" y="4267200"/>
            <a:ext cx="3733800" cy="223027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4384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220</Words>
  <Application>Microsoft Office PowerPoint</Application>
  <PresentationFormat>On-screen Show (4:3)</PresentationFormat>
  <Paragraphs>62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The Aztec</vt:lpstr>
      <vt:lpstr>Chichimeca Migration</vt:lpstr>
      <vt:lpstr>Aztec Empire</vt:lpstr>
      <vt:lpstr> Tenochtitlàn </vt:lpstr>
      <vt:lpstr>Chinampas “Floating Gardens”</vt:lpstr>
      <vt:lpstr>PowerPoint Presentation</vt:lpstr>
      <vt:lpstr>Aztec Society</vt:lpstr>
      <vt:lpstr>Tribute</vt:lpstr>
      <vt:lpstr>Why did human sacrifice matter?</vt:lpstr>
      <vt:lpstr>Religion</vt:lpstr>
      <vt:lpstr>Death</vt:lpstr>
      <vt:lpstr>Cihuateteo</vt:lpstr>
      <vt:lpstr>Moctezuma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sabrina</dc:creator>
  <cp:lastModifiedBy>Sabrina Sanchez</cp:lastModifiedBy>
  <cp:revision>28</cp:revision>
  <dcterms:created xsi:type="dcterms:W3CDTF">2012-07-06T05:42:57Z</dcterms:created>
  <dcterms:modified xsi:type="dcterms:W3CDTF">2014-07-09T20:56:06Z</dcterms:modified>
</cp:coreProperties>
</file>