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C91D"/>
    <a:srgbClr val="FFD44B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2BE7D-6642-44B5-9996-ED417D32C5C7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0708D-32C1-4678-BD04-A6B840E50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33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69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23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36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04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21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90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87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72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0708D-32C1-4678-BD04-A6B840E50C5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05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xplorethemed.com/reconquista.asp?c=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Spain:  Why Explore in 1492?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s://encrypted-tbn0.google.com/images?q=tbn:ANd9GcShd7i8dKz8MoBResVR1QKwpGTjBZoC33JFZVr7rzp9Glm_LD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93982"/>
            <a:ext cx="3886200" cy="4191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56" y="1295400"/>
            <a:ext cx="3891887" cy="5102352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5124" name="Picture 4" descr="https://encrypted-tbn0.google.com/images?q=tbn:ANd9GcThUiPPh49YwFV6o2WCmEXHlxd5BVOoMYonaZJWRU2ZbzBaJHp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4670582"/>
            <a:ext cx="2667000" cy="1828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Seeking Faster Trade Routes to Asia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dirty="0" smtClean="0"/>
              <a:t>Spices, silk, &amp; cotton from China and Asia</a:t>
            </a:r>
          </a:p>
          <a:p>
            <a:r>
              <a:rPr lang="en-US" b="1" dirty="0" smtClean="0"/>
              <a:t>Overland trade routes controlled by Muslim rulers</a:t>
            </a:r>
            <a:endParaRPr lang="en-US" b="1" dirty="0"/>
          </a:p>
        </p:txBody>
      </p:sp>
      <p:pic>
        <p:nvPicPr>
          <p:cNvPr id="2050" name="Picture 2" descr="http://www.iro.umontreal.ca/~vaucher/Genealogy/Documents/Asia/images/spice_rout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48000"/>
            <a:ext cx="4800600" cy="3200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5" name="Picture 4" descr="https://encrypted-tbn2.google.com/images?q=tbn:ANd9GcQZSTMQC1OI46IPZNBjXfRxn8jKUqT4SpsW8TBbPimM6s4eN5Zp6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2667000"/>
            <a:ext cx="2971800" cy="32766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Desire to Spread Christianity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371600"/>
          </a:xfrm>
        </p:spPr>
        <p:txBody>
          <a:bodyPr/>
          <a:lstStyle/>
          <a:p>
            <a:r>
              <a:rPr lang="en-US" b="1" dirty="0" smtClean="0"/>
              <a:t>Crusades = 300 year holy war to control Jerusalem</a:t>
            </a:r>
            <a:endParaRPr lang="en-US" b="1" dirty="0"/>
          </a:p>
        </p:txBody>
      </p:sp>
      <p:pic>
        <p:nvPicPr>
          <p:cNvPr id="23554" name="Picture 2" descr="https://encrypted-tbn2.google.com/images?q=tbn:ANd9GcRfmHG5V5QzSPSk9A7nVZPVN1sS5Yku_gRg31BpLKal_-Hfoc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737513"/>
            <a:ext cx="3657600" cy="3429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3556" name="Picture 4" descr="http://jkeeganssocialstudies.wikispaces.com/file/view/Crusades_Map.gif/78926309/Crusades_Map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209800"/>
            <a:ext cx="4114800" cy="368617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4273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Need to Fund the Monarchy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5602" name="Picture 2" descr="https://encrypted-tbn2.google.com/images?q=tbn:ANd9GcTApwCplGkKrxIY5HWi1fKdV6eM6Zxs2flSE9M_2srQ70p2c5buq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1" y="1156225"/>
            <a:ext cx="2971800" cy="230348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25604" name="Picture 4" descr="https://encrypted-tbn1.google.com/images?q=tbn:ANd9GcSnNhx39z1W6wKizlZZK6IfGgPigyx_-yEktaCOUaDtyhizRlJ1Q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151676"/>
            <a:ext cx="4130333" cy="230348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25606" name="Picture 6" descr="https://encrypted-tbn2.google.com/images?q=tbn:ANd9GcQ439yJ21JhWnwn7bDE5yfjt8DwFGzgBVCDwkRr9TVsHYGANdgA3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805778"/>
            <a:ext cx="4699401" cy="282362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689599" y="6148401"/>
            <a:ext cx="1933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Alhambra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733800"/>
            <a:ext cx="2716841" cy="195976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Marco Polo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219200"/>
          </a:xfrm>
        </p:spPr>
        <p:txBody>
          <a:bodyPr/>
          <a:lstStyle/>
          <a:p>
            <a:r>
              <a:rPr lang="en-US" b="1" dirty="0" smtClean="0"/>
              <a:t>Venetian merchant who explored Asia in the 1270s</a:t>
            </a:r>
            <a:endParaRPr lang="en-US" b="1" dirty="0"/>
          </a:p>
        </p:txBody>
      </p:sp>
      <p:pic>
        <p:nvPicPr>
          <p:cNvPr id="27650" name="Picture 2" descr="https://encrypted-tbn0.google.com/images?q=tbn:ANd9GcS6tLicJs8lFeGI_g1PG2mQtHXyUoaX0R3VarrdVQ5mz4nnDLy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905000"/>
            <a:ext cx="4876800" cy="463867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27652" name="Picture 4" descr="https://encrypted-tbn0.google.com/images?q=tbn:ANd9GcSgKEh7SKiPL57P0s_HOBYE35YsaK3a0gSdHO2lrdMA6oV-A-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86000"/>
            <a:ext cx="3048000" cy="4114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61999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Advances in Technology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9698" name="AutoShape 2" descr="data:image/jpeg;base64,/9j/4AAQSkZJRgABAQAAAQABAAD/2wCEAAkGBhQREBUSEhQUFRUWFhUYGBcYFRkYHBgYGBQWFhgYGBgXGyYeGB0kGhsUHy8gJCcpLC4sFR4xNTAqNSYrLCkBCQoKDgwOGg8PGiolHRwuKiwsKSwqKSkpKSwsKSwsKSwsKSwsLCwpKSwpKSkpLCkpKSwsLCwsKSwsKSkpLCwsLP/AABEIAIAAjAMBIgACEQEDEQH/xAAcAAACAwEBAQEAAAAAAAAAAAAFBgMEBwIIAQD/xABEEAABAwIEBAIFBwkHBQAAAAABAgMRACEEBRIxBkFRYRMiMnGBkaEHFEJSscHRFSRicpKTstLwIzNDU4Kz4RYlc4PC/8QAGgEAAgMBAQAAAAAAAAAAAAAAAwQBAgUABv/EACoRAAICAQMEAgEDBQAAAAAAAAECAAMRBBIhEzFRYUFxUgUiI0KBkaHB/9oADAMBAAIRAxEAPwBA4Typh5Gl1sFcagSoiRMHY0xf9JYP/LR+8P8ANS7wmxISf0T9ppn8HsPdWrUilBkTGutcOQDKyuFMJ/lo/eH+aoV8L4T6iP3h/mqy412+FQrY7fAUTpr4EqLn/IyI8M4T6rf70/zVweHMJ9RHsWT99SKb/q1cBjtUdNfxEt1X/Iz4eHMJ9RP7R/Gvx4cwn1E/tK/GviWIq3gsIFrSlVgshIVE6VKMJkdJiTyBmuNagZwJItcnGZUGQYT6iP2lfjX5fD+E+oj9pX41cx+VqZWppxOlSVEEEdOY6jn7aqlnt8KgIhHAEnqOOCZXORYX6qP2lfjXSMgwnNKf2lfjX0sdvhXacPUitfE42t5nTeRYLmgH2q/GrSeHsAf8NI/1L/Gom2KnCav008CDNr/kZGeHMDPoJ96/xqNzh7A8kD3q/GrQbNSNMSdqnpJ4H+JXrOP6jBuNyfBtN6wyFGQANS9zO9+xpFzFIDh0jSLGBPTvWkZphJZIH10f/VIvF2D8LFFHRDfxQDSWqQKBgRzSWF2IJjTwez/YoP6J/iNMmi1AODk/m7fqP8RplKKfoA6YmZe38h+zKa2q5WzaremuSmiFRBB4PLVchqr6k1wtuxiBtvMb7mL+6oxCBs8Sr4M1ZwWDUVo0A2WgzbYLBP2URzLh93Dx4ifKdli6SOx+43pKz90MO6i24ouDyKCwNCkxdI0k39YpW6z+PKxuismzDTQOIcd84+dB5IDjC2EtqAuoqaCnEkneN/jzpVU1RMuk4XDBR1LLZW8omSpwqiVXmQlKE35VWIFTplITmRqHBfiU0t1Mhnrep22ZqfTFqaCxUvKqWYrtLNF8uykumd4/rapsfkJR5hcWm1TlQcSMNjIghGHKrJk0XwXDjijYSY2AJrrJsCSsEkpH9cq1bKsGlDaYvImYpXUX9LtGdPSbe8yHiTInGWZWkgak36elF/bWUcZvFeLUVG+lsX7IAr11jsE26gocSFJPIiRavLvyysJRnDyUAJSEswAI/wAJNZ9t/VXkTRp03SfIPxCvBw/N2/Uf4jTMlM2G9L3BSfzZr9U/xmnvLWwEEhCieoExWlW2Kx9CY9i7rWHswIUxXxOHKlBKRKlGAOpO1G8Jk61qJS2tRPUQPea/IwDqHAssK8hki42k3I5bXFWa0AcSRQcjPaAn8OUnSQQe4g+41fwPCr74C202ufSiYtV/PXvOhGkJQEIUmLg60grIna+oR+iK0TKHUFsBEAQIAi1LNqWCBgO8ZTSKbCueBBXDDgew3zZ9Mrb8i0qFikejY72j3Up8a/JZrUl/DqJDcktHpadB5mJsfZWj4nDDWlaQJCrmYlJEGfgfYKsobgAdBFZ3UOeJqCsY9+ZgSGwkqHJR9oKQEke8H39xUiGK1DiDgBnELLrf9i6bqWlIhz/yJO52829udJWZZOrDL0uRMAgi4IuN+xF/ZWrp9QH4PeZGp07V8/EGhoJFcJb1GBv+Ak/CakWJNdJcLaHFpAJS2vfkTCLRufNam2baMxNRuOIR4exAbdBJsQQe/SmdzHtXBVSQwZ7dKkWruao1QY5hUuKDGIyYrEtxCTB5HvTFk3EjIZCSqCkRes7aT3NSp2m9Ds0wcYJha9UVOQJpuI4kaSjXqtb415n+VrHpxGbPOIPlIbF+zaQa0DNlKDW8JJrJeKz+dK9SP4RWffQKx3j+m1DWuQR8R54IROHaPKDP7ZrX+EcCSnULImsi4JB+bsx0P8aq1bKuIVttyUeSYkJMWo75NQA9RWoqLmz5MdEJ7RXxbc2i1LyeM0dKkY4qC1JSB6RA270ianHJmmLazxAGa5aiSyuymidJM/3LihCh10rUJ7TXeQZE+048AoFAXG8RpQjlTLm+Sh51ty3l1pX3bUhQgdfNFUMixRRh1h9X9r4jmqN51QPhpP8Aqoa2EHb8SzICN3zJ1Z8EpAXyufUP+YpgFI35MStzxHlQCZCQfook3t1imjB5mFgEbFIN7cvtqbMLIrYnvCVLXGmWeIzqiSgg/jPbb3CmRKqhxzAW2pB2Ukj3giuRtrAy1ihlImY5PwunGBakOFtxEEW1JUCD5VJ3ieYM+uoM1ylzDsLbdQQtRaPiA/2cB9ISgLtKlGFFPRIotwM7oxakGxUkgjuLz8DT5jcvQ82pt1CVoUIKVCQedM22FX9ROmpWTPyJkmFwusGSB0q2xg07LuTtHKrnEXCK8KQtolbCleYKPnbsI0n6aCZ3uO4oewog3NutaCWC1dwme9ZqbDQnicoZS2DJCvtNd4lLXghKfSEH11RdcKpiY611hmCLxU49yc+BKeIytbydKbQQb261kPHuDLOOcQrcBGx6oBrZs1xK0olNrxa09Kxjj54qxyyrfS3/AACk9WSR6jWiADnzNK+STJTiGmgTCUpKldx4ihFba1hEJRoAGmIjl/zWJfJmVDCM6SRIVcGJharVo6HoEl9QH1dV/soTqzAfULUyqzcc5MIO8IMHUYI1fpej6qB4BSGHw0qVQtIBiZnapsVmaiCEurP2UJCtC0rKjIWk2v8AS7+2rKrBTmVdkLDaJo5oDmeASnEeMoShaCk/rpA0n2pEV0/xUzoMEzHMcyQPvFW8a6280pKVoNrQob8vupA9/qaGQRFLiB9qJRM+hpE28yQdvaTXzhXMStemI85FuSUDUodr6RQdRmd7T7+/erfAbOnxHHVQlKyJJ9M6tVhzkwT6qYsT9oiVbZc5mlsi1fnhagjnF7KeSiOwn21A9xyyEqOlywJ9HoOgM0PYQMxrqqTjMBcONn56lSrFHi6j8B8a0BLm46UjeKGsS5qkJgLVaPKRrCfWVqQmPXTkhspBO5tNWufewxK0rtBg3i8ThiP0k/A0koaEEG8QNue4+40zcSYgPeVO6NJI2jWSL9PRPuqbJMtQvCaFALBUubzceQwRsbG4piuzp1QFlXUt9RQwWATiFpSCotolKyFEeKqQqBptvOoidwBzpww2UCJgD+uVVMnwyGcQrDpbhDYBQexkEBO1uo603J2qj3EdoSuoHvFTPskHhi30hy7GvOvynM6MydTt5Wvi0k16szIeS/UV5e+WQD8sPR9Vn/ZRQ2sLLzLpWqvxH35NsMTgWCOiv9xVOS8Eo8qVfkucPzBgctKv9xVOjmrrTSNhREmX9x+4JxgDSFLMaUgkkmPefdQlvNm1qElCkaiEkKk2E6gOfO4vRjPGz83cSQCFAb7ekJrP3uHWwLtkASSUG1gY9GLTNqztXqij4BxNHSaZXUllhvM82SWsYltxOuIQZCQkFImDvMjnzIFEMFjWyEI1KATCULIsdKbHUmRyJ816SlYAtNqcakKCm1nxII9IJiDdV1AxtKR3pUZztxCiEn6yvKZ8xkb784360Kq4vznMPbpVUADibixhEraWorVqVdKwJBKjJk9De470tcF4OXcWZJ/OQhM9EIIIv3B9tfuAuJG14ZDOpQebKgoSvQWyUgOEL8oUVWsRz70cydhKFuJB9J5Sj61aifsPvpxbQWGYi9RVSJdGDTzqrm+MThGVvRdBGnYXPomTbe/so221/UUJz/CocRCtJtBSdiJ57+qO9Fv1K1ocmU0+nZ3AURVc4saZwzq/G8ZwhCUhxQKoTBH91qAOpKbm3WnrCfKWkpK3EFtIhIBSdZWEpKgEEyUySB+rWbcTcBIdCTh0ttkG4TbUCJNgOR2FUOIG8ThUEstsrZEyQyZT1Kk6jAMC+1ZNeorYBc8mbD6R0JbHAmlY3itp8O6Qk6gnWokoVoAUAlMGdU67DYGaccjcZbZaab0AAAaUmdJIJgySZmd715z4WznG43FJYaLbeoHUtLSfKhMFRJ35AR1IrYsqyANoGh94ugyXFlEG8iUJAED33PWnK6W7kxO21RxHHFsBLqHExqMoPcEavgR8asEuEx5feetK2TYrEfOFnFFJbaSEoKCSFKXeSCNwkD300h0HzXT3NquRiDVgRkSpmqV+FvzvHfavMfytH/uz3ZLQ9zSa9L5xmPkIEchJ+2vM3yrt6c1eEzZu/wD601x7Tgf3Rh4F4yQww20ZBSCJB6qJ5+unL/rxsjcx6/8AmsRyoIJAWsJHcd/jR1BQZIcBm1+UdvV7KOjcRS1Du4mjYvj1WpIbSgoNl61dfqgGCKkUZ1KKBeBCT5d7xPrrO8Nhm1rTqdQ1KgCpR06RPpRE+6aK5Tm7imtQcYUkKgw+G184JbXAE9RWR+paVrWDLNv9K1S0qVeFs2zlpLhQStJAEgwDf0RBVESoK6eWRBtVDBP4SUhKfMS4qQltRidKU2kwANXeamcIVqK1sleqYUppR8ohAkcudc4LBobIU0cOVaUpSQEz9LaDuTy3gClFqKpjBzNE3qz53DHuFUIa8w0RrBCh4UakgzCoTfYb1Ic78ONAdH6iDNhEej9WuPEeSnUY26KPxSYqnis4dAnyiI+g5tzNLLXbu7GMNbSw7r/qEVZ+pQJHzw9lhWxI6xyqX54jdSHZ6HSn4lRn40t4riVY+m3uNkOH4b1Q/LDzpsXiOjeHMn3j76INPY/ccf3levSnb/kcF5y4CVNtt6YjzS4QBeRGlPOgWY52txWl14rSZBaQRCgRt4bUzznUQLULxTTxIStl8xcjELVH7tJmrWUYB1yfCaXF7IT4LY3Kp3dXABMeqmU0237gDqFJ9Q1w94eEcUrDsKkpAXbr5otIj0bUfY4tKd21C/es0XmzuoqbU4hBJIQCRpGwBHXTFfRmjyTpU8uDe6r+uvQ6dCtYE8pqX32Eia5g+MkCNTa4MxImesXosji9tR0gLnoRHwmsbwuZuJAl60GDPX+t6vpzR8QrWrVcA8wOxjpRjXmAFrCaZnfETfgyUKIm5gRPrKrVgHyg48P5g44mUghAg72QkdabM/zl8saQpQ83mBi4HbneazvNcQpbpUsyYTftAjaKUuXbGtO24kyLCoBUJIFFPAbTBCgb8jt7IoYy+EgWv1kipH8ZqO6RO5j76opwIywJMK4rD6wIWVAbAxz6RVcYEC/PuJqkzjCkWXEVOM1MDzKnqD91VJlQCJb/ACaN/hUBwN+VVF5krkqfWKjTmC/rfZVZbbC7SlJSUpccTG6QpQB9gMVawuYYobYh0CR9Mnbbegf5VWbE+2pWcyUm+sHtepEqVjE7muNgp8dwg8/KPf5ZoWpp/UVeIsHrrVNtue1Vznao9MeyxHtqkvMVkzq1eu9SZKDyJexClrVqK4MAWKiDHO5r5h23kEKQooUNlJKkmZ6g9KHfPldQPZXYzNY5j3VWExGZrFOOSXlurXHpK88wRA1KMyKsNPK2OpfaADPbeaU0Zs5PpVZw2buJNnSn1GZ9hppLuIo9GTmM2MbARqDc8oJunp5YtVzBKSEiytpHOFxF7ggdKVmc5UlU/OVdwZIPaKsO8WH0SG1DqEkH7RRluXuYBqGPAjPnGLQGIk+kJhEEmDJhQjpeTWdY9wKWSJi2++1Hl8ShSYUokTsLCOW/PrQLHuJU4SiYtvvtegXuG7GH01ZQkET/2Q=="/>
          <p:cNvSpPr>
            <a:spLocks noChangeAspect="1" noChangeArrowheads="1"/>
          </p:cNvSpPr>
          <p:nvPr/>
        </p:nvSpPr>
        <p:spPr bwMode="auto">
          <a:xfrm>
            <a:off x="63500" y="-593725"/>
            <a:ext cx="1333500" cy="1219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9700" name="Picture 4" descr="https://encrypted-tbn1.google.com/images?q=tbn:ANd9GcT3KgxvBGrpIDPLY9w50VR3ggK5eom4HYHqyGZONWz8QpBPlN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0100" y="1524000"/>
            <a:ext cx="4267200" cy="441959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29702" name="Picture 6" descr="https://encrypted-tbn2.google.com/images?q=tbn:ANd9GcTYqNYekRozFVzvacao4F3EBf4vFp9bVICbeLOEgFH9Vpf-mGy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048000"/>
            <a:ext cx="3429000" cy="3429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103195"/>
            <a:ext cx="2933700" cy="247479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“Catholic Kings”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b="1" dirty="0" smtClean="0"/>
              <a:t>King Ferdinand of Aragon &amp; Queen Isabel of Castile unite Spain in 1469 through marriage</a:t>
            </a:r>
            <a:endParaRPr lang="en-US" b="1" dirty="0"/>
          </a:p>
        </p:txBody>
      </p:sp>
      <p:pic>
        <p:nvPicPr>
          <p:cNvPr id="31746" name="Picture 2" descr="https://encrypted-tbn1.google.com/images?q=tbn:ANd9GcT2KzAeQNqPRlqSVK_mktNTDIAPwcexyT7PucZV8tNpNh6xhRfMt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499815"/>
            <a:ext cx="3581400" cy="4038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1750" name="Picture 6" descr="https://encrypted-tbn1.google.com/images?q=tbn:ANd9GcSyZuNYFj_rIahOMJKk73jxiHqJPxq7UdcqPsi2qbmzW_rDcY-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5842" y="2514600"/>
            <a:ext cx="4419601" cy="40386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</a:t>
            </a:r>
            <a:r>
              <a:rPr lang="en-US" b="1" dirty="0" err="1" smtClean="0">
                <a:solidFill>
                  <a:schemeClr val="bg1"/>
                </a:solidFill>
              </a:rPr>
              <a:t>Reconquista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590800"/>
          </a:xfrm>
        </p:spPr>
        <p:txBody>
          <a:bodyPr/>
          <a:lstStyle/>
          <a:p>
            <a:r>
              <a:rPr lang="en-US" b="1" dirty="0" smtClean="0"/>
              <a:t>1478 = Formation of Inquisition in Spain</a:t>
            </a:r>
          </a:p>
          <a:p>
            <a:r>
              <a:rPr lang="en-US" b="1" dirty="0" smtClean="0"/>
              <a:t>1492 = Expulsion of Jews from Spain</a:t>
            </a:r>
          </a:p>
          <a:p>
            <a:r>
              <a:rPr lang="en-US" b="1" dirty="0" smtClean="0"/>
              <a:t>1492 = Conquest of Granada, the last Islamic kingdom in Spain</a:t>
            </a:r>
            <a:endParaRPr lang="en-US" b="1" dirty="0"/>
          </a:p>
        </p:txBody>
      </p:sp>
      <p:pic>
        <p:nvPicPr>
          <p:cNvPr id="33796" name="Picture 4" descr="https://encrypted-tbn3.google.com/images?q=tbn:ANd9GcRrKwxJ9uFm6T92Ddvw0LpoWo_muBJ51PUOEfAKLJU8JfBGb-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505200"/>
            <a:ext cx="3733800" cy="295701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3798" name="Picture 6" descr="https://encrypted-tbn2.google.com/images?q=tbn:ANd9GcRanLBQtLMfJ9TN74r6JERm4-B2rWBQORJUjkAMrhbf7hyQpoK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124200"/>
            <a:ext cx="4114800" cy="335393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0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Inquisition Torture Devices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21" y="1238179"/>
            <a:ext cx="3547986" cy="2054164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21" y="4513584"/>
            <a:ext cx="3324595" cy="1658616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2" y="3733857"/>
            <a:ext cx="4336428" cy="2861024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876" y="1238179"/>
            <a:ext cx="2450739" cy="2574351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96" y="1826604"/>
            <a:ext cx="2293037" cy="224077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9663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105835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hlinkClick r:id="rId3"/>
              </a:rPr>
              <a:t>http://explorethemed.com/reconquista.asp?c=1</a:t>
            </a:r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127</Words>
  <Application>Microsoft Office PowerPoint</Application>
  <PresentationFormat>On-screen Show (4:3)</PresentationFormat>
  <Paragraphs>28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Spain:  Why Explore in 1492?</vt:lpstr>
      <vt:lpstr>Seeking Faster Trade Routes to Asia</vt:lpstr>
      <vt:lpstr>Desire to Spread Christianity</vt:lpstr>
      <vt:lpstr>The Need to Fund the Monarchy</vt:lpstr>
      <vt:lpstr>Marco Polo</vt:lpstr>
      <vt:lpstr>Advances in Technology</vt:lpstr>
      <vt:lpstr>The “Catholic Kings”</vt:lpstr>
      <vt:lpstr>The Reconquista</vt:lpstr>
      <vt:lpstr>Inquisition Torture Devices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Spain:  Why Explore in 1492?</dc:title>
  <dc:creator>sabrina</dc:creator>
  <cp:lastModifiedBy>Sabrina Sanchez</cp:lastModifiedBy>
  <cp:revision>10</cp:revision>
  <dcterms:created xsi:type="dcterms:W3CDTF">2006-08-16T00:00:00Z</dcterms:created>
  <dcterms:modified xsi:type="dcterms:W3CDTF">2014-03-24T00:33:08Z</dcterms:modified>
</cp:coreProperties>
</file>