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1" r:id="rId6"/>
    <p:sldId id="263" r:id="rId7"/>
    <p:sldId id="262" r:id="rId8"/>
    <p:sldId id="266" r:id="rId9"/>
    <p:sldId id="264" r:id="rId10"/>
    <p:sldId id="267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F671"/>
    <a:srgbClr val="CE56C0"/>
    <a:srgbClr val="005A9E"/>
    <a:srgbClr val="E6A8DF"/>
    <a:srgbClr val="EF81DA"/>
    <a:srgbClr val="87F9A2"/>
    <a:srgbClr val="40F66B"/>
    <a:srgbClr val="18F44C"/>
    <a:srgbClr val="00FF99"/>
    <a:srgbClr val="10A0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6" d="100"/>
          <a:sy n="36" d="100"/>
        </p:scale>
        <p:origin x="60" y="7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8BA16D-F64F-4CCB-A04A-6CDCDE38B471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580FF8-9F6B-4A72-A584-3681A4A4A6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183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80FF8-9F6B-4A72-A584-3681A4A4A6C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69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80FF8-9F6B-4A72-A584-3681A4A4A6C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562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80FF8-9F6B-4A72-A584-3681A4A4A6C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873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80FF8-9F6B-4A72-A584-3681A4A4A6C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5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80FF8-9F6B-4A72-A584-3681A4A4A6C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199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80FF8-9F6B-4A72-A584-3681A4A4A6C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320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80FF8-9F6B-4A72-A584-3681A4A4A6C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632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2E27B-90E6-49E1-B1E2-B139398AC16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33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80FF8-9F6B-4A72-A584-3681A4A4A6C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535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80FF8-9F6B-4A72-A584-3681A4A4A6C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14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A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pN607Qx1gY?rel=0" TargetMode="Externa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48F671"/>
          </a:solidFill>
        </p:spPr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rgbClr val="005A9E"/>
                </a:solidFill>
              </a:rPr>
              <a:t>Cortès</a:t>
            </a:r>
            <a:r>
              <a:rPr lang="en-US" sz="4000" b="1" dirty="0" smtClean="0">
                <a:solidFill>
                  <a:srgbClr val="005A9E"/>
                </a:solidFill>
              </a:rPr>
              <a:t> and the Conquest of Mexico </a:t>
            </a:r>
            <a:endParaRPr lang="en-US" dirty="0">
              <a:solidFill>
                <a:srgbClr val="005A9E"/>
              </a:solidFill>
            </a:endParaRPr>
          </a:p>
        </p:txBody>
      </p:sp>
      <p:sp>
        <p:nvSpPr>
          <p:cNvPr id="21506" name="AutoShape 2" descr="data:image/jpeg;base64,/9j/4AAQSkZJRgABAQAAAQABAAD/2wCEAAkGBhQSERQUExQVFRUVGBcYGBcXGRwYGRcaHBwXGBoXGh0XHSYeFx4jHBgaHy8gJCcpLCwsGB4xNTAqNSYrLCkBCQoKDgwOGg8PGiwkHxwpLCwpLCwsKSkpLCkpLCwpKSwsKSkpLCkpLCwsLCwpLCkpLCkpLCwsLCwsKSwpKSwpLP/AABEIAK0BIwMBIgACEQEDEQH/xAAbAAACAwEBAQAAAAAAAAAAAAAEBQIDBgEHAP/EAEgQAAIBAgQDBQQFCQcDAwUAAAECEQMhAAQSMQUiQQYTUWFxMoGRoSNCUmKxFBZyksHR4eLwBxUzQ4Ky8SVTojVj0iQ0VJPy/8QAGAEAAwEBAAAAAAAAAAAAAAAAAAECAwT/xAAkEQACAgICAwEBAAMBAAAAAAAAAQIREjEDIRNBUWEiIzJSBP/aAAwDAQACEQMRAD8A8yXgdOBZtgd8cPAqfgf1sNkXlHoPwx1KRxpSFYn/ALiTz+OJngNO2/xw5FHxxw0/L+v2YqgsTf3BT8D8cTHAKXgfjhuKR8MT7m2GkhWJh2fpRs3xx1uztKNm+OHHc74sNLlw8V8JyEq9m6cTDfHHV7NUvP44dLRkYsp0PLDwRObEa9mKXg362PqnZqkOjfE40Xd453Bw8EGbM4ezNKdm+OLafZakejfrYfd2AcTI8sHjQZsQp2VombN+scVP2Zog7N+tjS008sQq0cUoL4LNmYPZyl4N8ccPZ2lOzR640LUcRNK4wYR+BkxD+btLwb44j+b1Lwb440b08QNPCwQZMz35v0vBvjiQ7PUvBvjh8aO+OKuHjH4LJiM9naXg3xxD836fgfjh+aeIml44TggyYjPZ+l9744ieA0vBvjh53WK2o4eCDJiVuBU/BvjiP9x0/A/HD1qdpxSy+WJxiGTFH9xJ5/HHP7jTwPxw3jFndWnE4oeTEh4Gngfjio8GTz+OHjU/XEO7w8V8DJiR+EqOh+OKm4cvn8cOagwOVviXFDzYpqZIDx+OIDKr5/HDKpSxzucGKKUhLWWGIx9iecs7f10xzGLRob3L0DAt0H4DFiZe39f10wfl6PKP0R+AwQmTnpjeqJFX5POJjLYZjLDFtPJ/0MOhCtcrfbFpy3lhrSyfli4ZHyt5dMUkhCIZP/jHKmWsB44eDKiPxxJ8qBBtHUnb44rohoT/AJNi9Mn44NTN0WbStRJ9bek7H3HB6UBgseIkpZC8eeL3yEDzw6ymXGo4+qtTLaQylvCRPw3w0wxEH5FvbEVyk4fPlI3EDEaeVk7TirJoTLltPS2OVMrN+mHL0fLbHzZcdBgsVGdfKycV5jKbY0n5EDviOZyAK3gR1OEKnRn0y9sW/kNvdOGAzFBCFNRZPvj1IsPfizIcSy5qLc6VIM6CwbewBiR6/wAcS2kPFiqnw8sYufQY7mOGlenqNj8Mbah2jyaNUZUe8gkD5LBtPl4YuPHsnmY73lYW5wQSPMr+3E5oVP4edjKYh+Tb41/E0yyvy1AF35uUjyJNuvjheuXR1DLDKRYjY9LYpSTHi0Ztsrj45bxxpTkVxTWyAMxgsVGealiv8mw8bh9/M47+QQP4YKAQ/kuO/kxw4bKH/jFf5IT0wIVsUmkRitqNsOmyJjbw/q2KTkibYAsR1KGKGo42/AuyRrtqY6aamCf2DDHjvYik6k5eA6DbVOr1nY+e2JkV6s8wanBx93c9MHV8sVMEQRYg7jHe5xNBZkOJCKrev7Bj7E+Mr9O/qPwGPsYvZ0LR6rk6PKvmo/AYY06Qi2E655iiimunlFzc7C8bD547Seut+8t11BT+IxrkmLQ3pZeMEd2LYTUs5VO1RD6KpPy9+JPmK/Rh7kH7sFh0OKdMA/hH44rzeeppOpgD4C7H3D9uE1Wo5/xKxjwkL7uWDgfvF+ok+f8AzgsVhVXj5/y0j71T/wCI/afdhXmqNSqZqMz+tgPQCw+GGuXp05ltSjxIkD34Mp18szEd6tvUA+hIg4G7J7Yny/DcGpktKyCVJ6qY/DDMZikvshmP3VMfFoxU2YYzppgeEm/wAGBE69gZytVpU1KhXaNREjzjfAlThegbDxw6y1SteVQ+QlfnJwTma6hYZWXxkSPiMKwE3D89VRgBUMeDcw+eNHSrVxtTQ9Zgj8DhblaVNo0xjQrw/lFr+ZP4A4WbGrM9nKFR311WUMLKoJAT03g+ZucQq8YZDDJrPiDpJ9xH4Y0icOaIUADyBH4yThdmuz7STJE/H5fvwKdF4tmdzXG67kBVFIe4sfWR+EeuB86tZ1moSR0n2flbDXNd1QJhtTfYUhm9/RR6nBXD88rC9Kok+EOPhv8ALCly0KmZxOF1HAIAgek+t974+r5cizq69IgAn/V7IGNPmOK5dVgA1HH1FGkj9JjAT5nywJ+cYEqaZaTstQEejMVE+gBxHkQNMByfDyVYjSoGxmV9PEnzGLBlH66l2OoXX3g3wfRbL1BLA0X+8vL+stj74wwXhRcalrBwNoOoD3DC8iYkpGdOUc2KgqPs8w+FmX02xRQDUjKEL4r9U+4/uB88adOGxYnSwva4HhIBlZxRm8quzEA9GF/Db92KUinYvpcZX66Eea3Hw3/HFh4jROz/ACYevTA2ZYKw1EE7BlsetjNsDVKGpp1CDe37TEe4Y0yMfYcc1S/7ieMlsRbO0v8Aupe92Hl/V8QXg+q4KgeJuT+wYnV4KmwBdtt4Hy/DC8iHT2Dtxel9+Bu2kAfMycSXidE/5gF9mBH9fwOEeezi03ZVp96EPM2rTcbhbGYNp8ZHSccpZuiWg/RnYy5dZ8yFEDe4PTpg8iLwbV0OsxxKkpMuD5LzH0tYYAzOfd7ICixuY1n08PQX88G0uEi4N4tyw2nxB0nUPfgatwgCTpn71z/EeOKyI6XYFns5UdRTNQhJEKvLJGxt4dMFUu11ZAF5SVnmi5M+1+/xwFW4WYmJHkT8MLa2Tv4D0uPCfLBQKSJ8R4s71C7QZsYj+tsX5esrjlInw6/DrgJspG4+X9Wx0ZIHz8/62w02gdGa7QiMzU9R+Ax9iHGViu4mbj8Bj7GD2brR6HSz1lCgE6Rtfp42Hzxerg+3qP6Rt8tvhhlk+Gnu15F9lfAdMWf3cfsr8jjB8nJf+peEfbFBoIRJNNY6yJ+JP7MRZ6UXZn+MD4kYdHhBNxHu/wD5xwdnXP8AmEe/+XFKXJ/yDUfomXM0lIimPewX/bJwWcySOVlX9ED/AHN+7DKn2eI3c/PBS8HI+v8AI/vw/wDJ8JqP0R/kyseZi5+IHvNvhibZJJ9pR5TONEvDRAmDHjNvnjp4XeQQPQE/txDhysqoVszyUwvs1CB5Ex8GtgylmmH+YhA+0AIjzWBgvMiotlRf0nn8FW/xwBV4JUrf4lVSPC+gH9EAD4yfPCx5RPGgDPdpGqfR0DoH1qi7n7qSNvPr0tci5fi2YXm1l1BuKhJU+I2kH0w9p9k9U3px4AlRPnYk+7Ec72WIWwT3E28Pq3+GKfk+Gew/h3FaFWOQaoB0WkEfZ8RhoufP1aSDzI1H4SMZDJdlK2pZUAKbkkA+q9Y92NXkMjWEKCHAGzt8NLb+5gcS/J8Ljj7IVKtU+zUcT/200D4qJwozWQZidffPP2i7T8TjY5fhLESzFfg0fO+Ka3BTqtVn1UfswJcj9FtR+mSpZHTGlNPlpP4RiVbKMwj6Qg/VHKPfF8aWrwRiINVSJ+x+2cRHA3iNaEeh/fOKwn8JqP0yFPIGYNMADoCR8eW+CtFNWnQwI6i/8cO87woUqbOz06aqJZoJtt1mTsIiThPkeNUHn6dR+mlRB8QCB8cYvjm9jqP06M2h9piIHQafif44tbNUqa6wmoiwg3YnYSL+vvw1/I62kaVNSdtLCD4QXcfLC7MZDNlg3cAROnVUVomJMAi9vHE4TXof83dmcqcJqGoazFu8YyXBIM+AIvA2jyGCaTVwf8Rj4llVj/5LOGdbJcQaRGnYwiJ+LMZ9cBVuDcQ8a0W2VB8bbe/DSnfZrPmjVUWZLOPrBqEOuxUIoNxZhpA69PA4b085l9nZKZ3ipCR+tGMpmOH5uDraqoO+qEEeei5/hhOtKmGP0inxIBM/tONU2tnNOSfaRs+IdqctSJ7v6ZtuUAL73O/+kHCTM9ocxWuHWih3WksGPNjLH5YCp1Ka+zDeZVj8BA/HEmzCkcxqHyChAPmMJzZNlCUCQVpiCRGo/sA29/XH2WoBRDJHszIg2/5OCFqnZKbkx9ZhHyk/PFVQ1Vv9Gh8QAT8WnE22NSaB2ya6gwp7m8Dz3BHzH78FDM9woemSzkFQhkgn7XiAtj8uuKqNR2N6lQ+n8IGI8iyzPzeElm9/hh217NPJaovTjeY2enTcxcgFT8AYxcM2WgVKfNFwpsR4id+libYXtnyPZvPipHgB1GOCsxF1IjqFb0mQbHpONFyzWxOPG10gt6S9BUt9zbr9qMUvWAP+GxPiRH4E4A4lxKo690GNyCWjS0bxIi3U+7Aq56uABrJBtcn9tvljXyMz8aM/xurqr1DGmTtvFhj7EOKsTWed5/YMfYVmlHu2UoHu0vPInh4DF6Uz445k6o0Uxf2E6eQwR3Yx0MyKQh8cWhD44+7rHQvnhMD78nPjjoy4GOsyKDLqAJ3YCIEmZPQXwO3FKIk98kCfrAxC6zsTst/TBYB6oBt+GLAR4fAXOA/78od25D6ggQtoBJ5zCQAJMm0dDvGB27UZcU+81OU1tTlVnmC6+p2jqfHpvgX6HY2VJ/4x8ciCNo89sJqfaxG0kUnCsUEll2Y1RsJkjumkW6DqMfUu0FdlBTJ1tiTIaxheWNIY8xN4iBPiAWFEszkM130UXTSYidO2h5mVJnXpMzGm0TMxo8H4gp56lE3p+zHgNZ9jaZsIJkQVuMXUM9nGaTlilxBOluXWJMNUAJ0E2kXBPgCSh4g0y1FDGy6NVjTkK0OACDUhmUnkTUBJGE2MhmeHZ9GqPTaiKQaow1FdQpgMU1HRyiInczqJJEDFv5fmczUqtk81QanPKmkF6YNIwzFklga3yXe8YMyfDKzakzlTv6TrzKupNLWI0hVWV9oQSbBd74NyPAMrSIIoNqFwdRkeh1Yh3fRaoWrkuJxy1cvYWmStmEC665KgyxY2K21AsW1Kk4RO8069K6yBbVA1ER96cMTnY+o0f6f34GqVpJOkj3jFrol0DlJ8MfGl5DE1bpHzGJBz4R/q/hhkNmc7UcAbNIih9Cq2ojTIYxCzcERf44Rp2FqEqA1EAWjmE+e2N8haSIHx/hib0m30Cf68sQ0h7MZl+EVKAISvSohTLQ9htMq40ixU3A9oeIxpVziCmBWehrAMsGCAwoYmC9uUhjewYHYjAma7H0KzVC9N5q6tcVXAbUQWtsPZXaPZXwxyp2CyrA6qLknVvWqH2hpPvKgLbwEXGI0UqCmzdMMBqpy2wDi50hoAmSdJBjwIPXFDZ6kAJZAGXUJqKAVH1wZut/a2wK/YTLzIp1B4/SOfC+/TSu32R4YhmOxtBkVDTcqiGmo1vZSXMbyY1sASbAxjVMT6ZZWr0lN2Rb9WUeEbnzB/1DxxBM/TPs1aZ22dDvtsesW8YPhjtbstQqVRWamTUBRtQZhdNGmRsY7tfn44qrdkKELKuAO7CjvHAHdgqhEeAJ6/WJ64ZFom2cWSTUS33ltab3tbHGzSKOarTWJPMyiwOkm56Ny+tsD/AJk5WI7ohbcoqOAd949T+scWfm1QiIqf/sefadwZjcGo8fpt7l2DaONn6Sm70OpktT9Tvew3wWtJH5gFIMwV0x4WIseuFrdmsvcd1CkMCA7AX1DaIMBmjwnDDKUxSXSosSzQWLQWJZokWGokx54dAmgWvwZHs9JGH6bi/oLYWZ3s5TA/w6aA/eaJ9y/txow5J+r8T+7A1ckdRf7x/diXBMMkee8X4Wosj0h6a2910icIn1rYEwfBD8tQgY9SzFQkbifOSPmN8Kq2XJ1Wpn4/uxHiHked064W0aiepgH8T+GJNmTCwiiDIkmeu8RONXnODBvqx6PY/KRhZU7PVB7OkfGfjBnEPiYZvSMBxVyazk7z09BjuLOP0tOYqKdwR+Ax9hmqPfcmo0U7H2En9UYLMHocD5EHu0v9RP8AaMFIIJvPvsMdBgyApwYg4C4twVMxoDO6BddkKidQ0mZB+rI/1YJrV1RZcgCQJuTJIAAAkkkmIGKn4pQgnvF5TB06jB1GneB9oEf84ToLA17F5dizN3rl2dmlokuNLGEUC4ke84vXsjlV2oT6s3gFn2vAAT5Yt/vvL7mqggMTvspZW6bgq1tzpJEjB4z9PWKesayF5ZuQ2qI6X0t8PTC6K7OZbglBVIGXpAMAGlQdQBFmkcw5QbzcThhTy4WdKKOtlAvt4bxb0ws/OXLCxrKsGDOoQdTJF1tzKw9VOL8v2lyxFqywQPECNJcE6hblUsJ3AwxUxh3h8/w/CMSpX6T6mcdpQ6hhMNcSCpj0YAj34nToeuH6Gky7LGxsB7sfBr+fux2labziupWWRzAHzMYRVFjy2OVRyzgE8eoA6DWph721YrrdqMsFHOWMwNKkzJsNus/I+GM3JLbHVjERjgNrH8MZ7O9tUBGhQwg6izFCPABdJN46/hfCfM9oatZXnkTlEpqmTBjUAJ8NxJMTiXzR9DwZsa2cpqYaoqnwJH7bnAzcfyymDmKfjvMCYvG17YwzmyrDOxIENqO8QsMulSASQb2kmJxY+WZULQYAMgGQLLpARReQ4AAj25G0YnzP0h+M2rdoKC83fLBOmb7+HqP24L/OGgolqqwN589rdJnGHOTXuQbAA6gQjE2FOC12M7knwPnGEzVVUjUtUq1tekrIJErqYAGZYj1A9F5m/QPjxPTPzgy5kCsk+E23jfbe3rjg41Qi9dIvFxuIB+GPMaObpswbVU7orpuBZoBhyWC8oCnUokabi+OUabjak8K7c4J0jSADLEzNwwN7WG4h+VraJwPUKPGaRJArIbbagDiNXjlGP8el4e2Pf1x5nRrKIYhSOhDFkgmzApTJIPsk9CLi5xXnnFw1NtQNwbgQDaS+pAVedvDB5vwHA9C4rmqdWkyJmFpsRGoMLESfhb+oxgxkKlOt9IFcmG1ip3gYE3sOYC4gjp0M2oZgCxdFYiPaYsYbTGpgZKxtbwOIrAbwLkhDqWAb8pVoBU7Eqp69ZiJTsSjQdTrxzI8zIUa+ZbDqxCTb6w2i03xtcksIoZiTAk7H5Y85o5gQSpS5EXDEgE6SoBXlBPkRbfFuR4tVVgKTuJBAAvcQZta0NywPKTiuKdbJnG0eh1aY8cVECAJ/jjPcO7ZSAKtMz4ggCJgTq2PXp78aHh3FqNYcjrNuVjBBOw8J8sdKlFmdNbOnxkXvijM1QbyBg/MU4G37MLqqzPKb+lsWkQ2LncEkyDjiUREk+WLWyxFwJPSYAJ8/DAXf5sXOWpf6asxvcBlH44G0Uu+y0dL/ACxVmkqWNJkWDfWsgjoLER88fOczYilRv4s0jysIPr8uuLhkw4mrRTV7n22uVB+OJu9Ds8Z7YEnO1ixDGRdRAPKu1zj7E+29ILn66qoUArAAgDlXoMdxg9nQtHvHChU7tdXdHkSILDoN5Bk4LAb7NP3Of/jbEchTimkD6if7RixssfDGlfpOX4CVabOCtSgrrI9lxeIYNeCCCPWwwP8A3BlgbZcDY8trggj2WFwQDPjfDQ0COmOH0OBJiuvQso8By3/4fT7C6dxAjVufTx8TM6nDcsHDHLvrTQARTYnlChQCDcKABfw88Mab+uPs5xBKalnqaFG5YwBv4nDxf0u18KqPCaBbvDQGoGZKGZl2mCY9p2M/eOI1eH5IBV7hDpACqw2AAFtRtAHwGEud7eLBWhzESNT8iyPCRJN7dDa95xms1xGtmKglqhc+ytQgIC0HlCsv2h0mD5Yzcvhoop7RuK/GXRNFGjoCqApqTA8LTqtB3iYwrXOZsvpNZ+aSCAF8iAsnlCwZgGWHnGcoEwEfvAzkM4CGsSsnZQp7s25j4GADNr6aKo06TzOoVKYrU7cslytMafZOxFouMYty+mqhFLQ6TL5x9Qd3JUzYuSDBjqoa14sNrHcJOM8PqByp1a/QnVIJn2gyCZFwTK3MYqTJlqcP7GqPaAf2ty1QCTBWDqsPrdcKczRZ1fSWVm5dASrq0CDBYEA2I1SxO46xie77Y8UPOynAaxVxT0MoZlcNqDaiFPoJAtubdMOszwCoqrqBA1RdlHKY+sEEiZmDqsI2tl+E8Ir03DF6umQzA6wrEzzqq8xIAHtETJB8MPK6GnTohwSxpsdNYSqBmYBTrB0xTBmCDHyT2JJHF4Nmm5oNyJUMLEnbTq5QvWDMCw2AqqcNqSUaCwDMINtxzagrMCAWudup2GBaigfUpRILK1BKQBBVlCuHhFLEtA5iZDQDYU5md0ChSp5KyqFVQIbYx7ZckzJI8DikiWOKORZ3hpSWck66rWOkAMSVFNYgzJJ0rtNmVPhlUcopDV1coYc2XVymZtufKLYB7O8ztVgulJWYHUpBmbiQFgai2rblqeONRwOnSdXZ2oytU6WVgI1bEyfaImR00keJwStm/FCLVyFFXLVVpAItJSohVAJ0Atp9mZgqpE+nhgDKcDzBa4DLq7yG1hFYvrNSNUo4BKyAFMmbmz3KL/8AWFtVZjUZVWaR0qE1ghSrTo5tV5gwcVZnNqpWXQnviYRxoKMzrLat9KqoPSZtcHGGU/VG0uKDBq/BtXeQVZagUsxYk1I069YWkQT9m7A6RtgfhHCgdSVUNN6TFEZAVR0ElGQREwYkbQMbDJlDTDSIgX2AFo3PmN/HEs3lFYETBOxmCpGx8riPiMOVvoyXFFOzH8U7OsqBqctedJXdjAVuVZM+w3kwY+xfOUamZojvVDUyZQ6lLjlMAMhnRpg36/dG+m4nmqNGoveNVirpoVVAbTcsQBUJApkMHWQdi0kQJQD8ood6K1NhTlKSsWZ9K7oqs/s7gao0kwDBAONIRaXZzzpy6A0U6T7LatTIViR9Zr+0o0mIFyQfaFsH5bInSaZdCGKlWZFKFY1G1Qe1sD5keNo1O0WZJlHcKx0iBpKhYUqRMKZMk2J8bYofjFdkYNVYhomSxGq1xY6RqAjb0xRlSIHIsGa66eYHQJAhY0tpabwIsffEqH/c1RVLMoadIINnjoYaZAF+bqIJMxhm3Ga6FWqNVdCTAJYKQSZ2Agix39LC2x4JUy9cHQ2ublWYlh0EhjI/hi4wbJdLZ563CK0/4SyFB0M6giTIMEAm028IPnjuWydYkFUYCQonSL3taW32O2NvQyeaRljK0NE8+kopjvF9jnuO6Bu0Es1wIx11z4WBl6BkH2u7me8JHL3mkr3djcXJPTGniYsomcynEM5ShZ5eVRLgiTN4bwi8EX8Tg9O1iBiKoII6o2sEGYNvQ2mbbYeVDmxTMZbLhu9EAMgHc9bkzqtA9QehwHmFzRqMQlEIpJBlNWjvYMkvKg0+p+tbGkVJeyGov0Sy/EaDjlqiZAi4+RG3ngio6DaqPc2rx6CT0wr/APrzBajl7aZGpZiSXIOqI0xAPUz444cznpEUaCjkmWW5CMai8rW1MAF8AL9cDbE4oGrdqUBAWm7fpMEJ3nSDM7fPFdPtPTYwyOm31kaBbmOlpAvOG9OiatJPyilSZ45hAZTcwRuIIv78UDhNARFCl66F/dgqRH8/Dx3trVVs9XZGDKSsEdRpXxx3Eu3n/qGY/SH+1cfYzezoWj37hjVO6p/Rg8ifWG2lcFF3EyFjpBv1x3IP9El4+jTrb2RjL8d/tDpUiVo/TN1JMKPD5xhvrYXfoeZrOmmupzTVQbkk7ASfUwDjLZr+0yko5VZh0ifSbW3nr0xjeNcerZliKrFtJMKJVREzAO+09MKqaTGkG+2zWJBGqIHmB5G1sTm/RagvZseKf2jVakCiAimLnmfaSCI5eon8MInetWL1DrqMAeZmJVmALlNIsOWY9IGFXdHbQSY8LGZmSuwmRAjb1x6XwPJZWi30tdSygHRpISmoAUsXpUwNF4AJCybkmcRKTNIQRkshkKpYMMszmZ70hoDBytiU0gFZe6kACZBmCsvUFdGZcqW1GKijWdTQrLqZEjVcyCOhOoSJ9D4ZTNfUQ9NlkAaNFT6zEKLCBpCtMTzHaBgPiXHO7Kdy1N1fVLKx3A5QGExPN9K0gFRANjjLKTZ1LjjFbM9T7Sfk6lhlqqjk1oA+sg0w4ViaJg3CLJvpYnSCs2VO0HexUcVEUEFV1ODcNHPTAA3XlDXIgkXwp4nwxQup6hR9GsqVP1id6itNVxqJZzzcqAzJC0VKGiJTuwVpmOViBMgxqjUQZibQLRvVLZm5vQwzFVnTvGZtVPlRX1PUcxqLmQBMAxG3iYXCXilOu4CutYggTKu9tlYTKg6SYIEgfaJnGh4Pwalmay0+8cBvbGgXQTUZQVYhNULzHxke1j0qrkFIAHLEAAbAdAOgA8sXGN9mMpY9I8l7PANyqvdvr5VcnbSCHZWIsBJ+zAJw94vUWrU1KodEGmmoYLqVVISTIaD1B3g7Dc/tflFSvRZQSxBUkAQVOnlbrpPXyGxwE1chZLMTIABE6vEnVI5ulpEKLYzlGpFp2rFWRybM3J1i8rqJaTqgkkMput+bSTJtgrhKFKqlh36KV0hVWnuWp0hzgsDJDmGIAMkb47XLkFWSXYwQyowFuVAF+tEg2IG1gDiGYzbg6QKigaSoGsAxqUESbWdr7ASOs4aZLi2MqyPoqoVlS1FVipSkEOopzoSG+kJ+o295g4SVOEJqbVSrKwLT9JSrDSXqLUGkFB7T1IPQmRscMa+ccwKj1WK85gSJEFRMmRu0mACB5YFo11Zu6B3JXSWAGknXp025eUxO2ox7Rxdg1XQXU4FRy1SlVWq1BzUzDyalNedQ8INY0pqLEeF+sDAOY4RlZH0pqKBRUIK+VEaQ4B7yQHIVmsVEyLsRjR8XoPTo/R92pSkwLsJsxQ6gDYNIO4YemE9DjsvSNWsoTlQqtEalLUirHSFNiSV2Ekz0GJQ+RU6BsjwqgjEPmlqa0UCoHQLTsqoHBD0pHdRc35ZixxOlwygwctWNGm5UKWYOHBJZ6YIEau8g2J6joSa6fFXdO7C6WpKRTOvSOQ6oA9qStM/G5JOONxZjLarL7MFmuQRDybAAtMQTqwIz7C6XDaNVylWjVbSxKlixSqzPUIBAVRzSTJAaQo1G4xA5KkKdqFMB15S2pwSLkMnKJIGkCYDHzxc/E+9J0hkSIqO2plJEsACjE2sAxgTzDwxn9IYalZTyaVGkIYZlOu5MAi5G0nBYiyvTFN9SkVaagOQLEIrQUYU2YjSIKmTI3MqZAOY1PAD7g7CxbYkETEbiIESN7mQxCkoonURLqDAnooBAkeZEeJGBZBAa0iGAZjoYkBtIAIUOZ2Jhr7E4Yqfs5laylHAlSCpAJHdsARykhuRokhvLHKWaqU3DKzKyxcnURJkCNQj0uCDvtitiALAmWGnkM6iV1CNVxssS1/DEg5SDpdCAdDQqSZLcx3UXtG0Yego23Bu3sELXlptqUrMwJOgHyNh7usbLh/FKVdNVJwwFiOqnwIMEG/UY8X74l2JN5OomogF9JPMqwfhB67HGv/s9qB6lUjSCEpr4kA6jp9o2sCBtv6434+Rt0zLk40laNnX4clSolRp1oHCG1tY0k3Hlb3+OFdHsRl00wX5dOm6mCpUg3Xm9lRpaV3MSZw9J/qf347Ua3s+/G7iY5NGVqdgctBE1CLTz+Wnwtbptc4+/NCiAQXeDqJll+spVvqSJEXFxFokzoWO9jBwNXFvM2wsULJi2nlBRXQhJAk3jdiWOwAFybAADYDFJbBNSgcUmlGFozbPFO3Z/6hmP0h/tXHMd7ef+oZj9Jf8AauPscz2dsdI9S7Y9oXShToUW06qKtUYXOnSBptddwT4i2xxgm8DFtItCmJF9otLiIg33tg/POGq1iBMlSIMxsBJ8TMwD1iInAOXomTqJMCSIkCIEtYgRy73gz1xLduzVJpUUVEGowGAJEKx2Ug2LaQB5GB188WZbKPUYBQ7kmBAjfUTHQdD1m+LXoqqkEmofANCAglQsk81yGgeJw04b2tq0BpXu51AaYIgCwF7iYHS8eM4Wy30Ud3UyxYKHDwVZlDqqxIIAPt7+0Y+WFyOxOomx3uL3GkkMYM+1JPwjG1X+00hlDUTHUKQT4mAHtuOg6+mJ5ntXkM4Ppco1iF1rCuJsWlRcagsAyPGIvWK+kZP4Z9XKAKDq07QTpuJdIJXqCJUiSLTGJHjbg66JFPlEKsACSU3MlRJ2HqfJ1T7HPVoJmMo7VKTqwKty1YuNgdJBgiVEw2xwv4f2eq1GalTpuTP1uVVkCZZhKxzLPWLAE4imjRSQ07O8Eq8QqsajsDRUpqKyuokg6SrLudRPjDeIw/b+zbQbVkUzcrRCkWAtpfe289d9wdb2T4NTytFaakEzqZhsWMTHlAAHphhmOG6mkH1xph12YubvpmV4D2eXJkku1WoyhQ2kKFWdRAGokkmJJPQDph5qm/8AXvxRXoEHY22xwOwAmwsJjFVRDdu2Ju0/D3qgaQWgGQq6ibefX9/XGad5PeMRYikoIZCdGmCw+6Dba5XbG/pbmJte2FHajJoaLV2QGogAVi5WASQJgwY1bEG5xE432XCVdGNLoSIVPGSriYBkm6n2iBY3m56YhmEZSRUNQOAvKxeQvSwDStjA87jHQIVrEkAajrExv1FySPfGB6tLXqNTvNQix0GQJJYEgwQetrRvGMkjobdnaOUG+kMNRBJM3FmkNpCiR1NyR44Ydmcsz11blsBKi+iBAkG0yCZgbRYxiuu5qNdWBiwVdV5N1QASdWkf6PPGi7L5B0pFngkgQNBpFViYZNTDV5+1eLQJd0OKykrFnbfNak0ayrMyrp1MgYbsCAeYQRI+8PLGZq1gFAB0kCRAJEkqWgnmYmDefADww07QmnUmoCQaNV1Y95HNMWBAG6+RjTE4WZqq6ALUVSFIaWlDYBgwDcygzJHgT0OEKbttllKmyOlQoAruiq5WLOvMpd7CBzaZJ2BIvj6ppDALTYFIGimXDcpCsJcGWEAm4BhfEYrrIZg3YEcusFhCkuB33UMologDpfF2eDq6OTVCVEWpqCll5wHcbaSCSTfSRJ3sAdmdonXGouXeo0nUbkHQwJpuGYFTad1U2IBEHEsqjxJDsywO7JFOUJJghl5dLyCL2foJGAMxmmdVpGtTKqToqNYn2CwOnoJ6+BgiMW5MANTBKHSBTdmuACPSG3Ta/JsJwhMszNdqZI1WQbEzbkZQQi7MDE73tOmMCZ0oztpIVWadJBLIDeVMAE2mx2GCamWOtp0Io1fRqWgAND0wVgOoJJ0tJgjxxUaQFQCo9QW0Aw1QNK+zyk7i2kN1G8wWvwQLUoa11HRqGueUQVvNmMdReLDr7WPnzJYgvpbu1CDnVSALRKoWa99QJ3IvOC6VBgDr7wQGFOVYMd4MkXv8ryIvCrRDBl0npOxBsCbqS9jp5SYEzO+KQApWRuD1N3dp5YedjHr0ucNuz/E61Jw6iUYEMgEDcCZ0zO/t3tYnC/8AKGj2jsLzaCPaZgtjuw6+HWYZmpoJEakJB0swIF5JEi535oIsdr4E3tBV7PXOF59K1MMhkeFpHrB+e2CqlIwbH+t8eT8M4i6RURgjwd3EMJIvtpN7XvtjXcP7dSTTqrDADUykFRO07Ha8xtjojy30zlnxtdmlqUz4+7AdRI6+mLEzwYalhh4qZEdDbxxUapPTzicbGTKGomcUtQwYXPhfFM+WIIPCO36xxHMT9pf9q4+x3+0Mf9SzP6S/7Fx3GD2dsdIc5WiCNTsVReWQxJdoIK0xP2ZBJvPW8YgaoYELoUDQCgtLbAHVEkb9QseuNTxjsz3uXV6ftqgIpxIeYYgECVbeNJA/HGQzmXemzCqNLR7JlZQQUADbLMWDTuDiMXtm2S0iDVAeWGttB2Ik6oM3ADAAbR7sEV8+xKlnZwDHM+uNgsEEAESYNt2xT3yAHUWWTOw2mSCU3aOUbLabbYjQYTEgsQVjSC0XiCPaa4l/D3DAP0WNTKkkjSBYsUIJncHcGRLXN5AtjW9iuzIzVUVaqA0Rpa6lNbrKimL3QCJi3KB1OCOyfY8a++zNJF2KURcC3tPG5IMQffj0Okw2ETb0AxpGH0ylydUhhlwthbyja3p0wSUWB++2FqVjMWHmIv8ALBFKsRYhTjZoysMyygbb4ND4Xq0m4X+v6jBFOofDCY2SzlLUtiJ8ThLVpE21YY1M3hOueosbVUJJOzgmZ0+P2uX1tiH0CLKLxbF9Mk7gf164UjitCZFalpsdXeLG+neY9q3rbB/5Qs3dfa0e0Pb20fpfd3wMZFezGUnV+T0pvuLdeht1PTAa9mMpP/21MfogrHSOUjBVXi9Kf8akAs6jrXl0kBpvaCQDOxI8cUJxSlJHfU9mb219lRJbfYC5PhhRSHbO0+ymWF1R1IMyrsCPEi5jfFLcFTujQpytNgy6euki8MNtx8cMq9WV0hrt1Hh1NvK3vxXknPMSQZ2sREWPWwtiGk5Yo2jJxg5P30hdm+x9OrZ3rTC3DAG22yxO/TqcA5jsLSnU1TMEkbs4J20weTaLY0PGs9VpMndUnqqUratCM57xVQ0lkewGOoSbW3GEXEeLZ4Zei3cHvSziqoTUZVoUKNcKriTr1MBt1nF1H4YXJrYCexWWgA96RBt3hg7TNrzh8TIhRA2jbz6Yyv8AfOf1QcsxAqOLIf8ADlVU+1zGWm0mENhM4Kyuczz0GLUxTqq9BQNBZWDCn3jAahIBZj5aSOmLVLRn37Y7zGURhD01abcyg+7bA9bhdAoU7tVDCDCAGD4W6QD7hhLT4rxCV1ZeQXhuRl0jvlUESeYd3JJExINwCMdp8Vz2kTRjeT3LEhgmru9OuSuvl76YMbdcLpj/AKXsX5rI1laSK5gkEoDpYADSw0kwrARsQDqki2BmpsNSlaoVrcwMgDYLpANxAJJP1fA4btxLP2Joqu/LoLEkLQjmDDc1Klo/yyOhxxuJZtQ6mnrqEHu4pMFnvnp80vEd2FqXImcZeNF5sTmCCqpUCyZhCTr2DFvaNhqAmB74wKeHsTqFOsTIvpcmAV+Y3E+HpGq4XxfM1KoFSh3dIhyGIIItShGvYyXvsQOkGXBO8/jilwrZMuZro87fhrhTUZGWnJBmmJEgSTzLyNJEwdJtbfC+tUpieZ+aQv0anTAOzF/GZjq3mcepFLRA/cDvt78IOKdjabHVT+icGYUSreoEEdbrtO2Klx/AXLezHZdlUkK1STBHIDeQCQdQgx1gW88W1KoiFDEAsQzkHeOfSsTBi5JnlF5gF5nsxXSIVaoWW5CCZgg2cBiDyiJO0+WFWbraCoZSjDVPeKVAvAhRJYaZHUSBYYycWjVTT9hWX4i9OpqDQYWCu1xaVvNtx6QDjR8P7dqQBUQg/cl5nYwBIHjO1wdsYl80ag0hWiTHKH1MxkyRd1iAPCB5Yqr1QC0oXQTbVtM3JN26eExeZxcZNESipHqWR7QUq/sP1jSbN8Dv/DDAv548boZzu4u0od+UBVmx5Z1MYNr9I3GPTOznEalWgj1Y1NO0CRaD/QnGkZWc84YnkX9oZ/6lmf0l/wBi4+x9/aH/AOpZn9Jf9i4+xk9nTHSPX+H1l0JP2Et7hgjivB6NdAtRFcD2Sd18SCpBHp5YyeV45ZeQyFUe15AbacGU+0RAB0n9bw/046GjLItq9h6UsULKp0yARupnUDvJ6+/xwfwvglDLAd3TUEW1Ndx798B/nETEIRH3v5fPHK3aIgDk3+95HywKCQOTZpaNS8x8MWd/pPX8MZml2guOQz46v5cT/OGZGk9fren3cDEaqnmfL092C1rA2i/9Wxjfzigewf1vd9nBFPtNA9ifVv5cAezZZbOLaxtgyhmt7keuMRT7UX/w/P2v5cFJ2pt/hn9f+XCaGjUVqvWR5YyWZ4Nl6dakBSrE6WKOlVvo1pEVAgBb7RGkDra0YnU7USP8M2+/6fdxxu0//tn9f+XENFxM8amTMasvmTZRIqO40k03KyDfT3rMwiQVe98E0c7loRGy2Yphqy1V1VGgEs1Pv5n2QVE9OYW64bjtRNzTJP6f8uLB2o2+jN7+3/LhUMz+Z4lQZ2q/keZ7y9QlKhlZBrlxBCiGA94HhBIyfB8pVV6rUnQU5B1VH2YDlgGymyr4gzacNz2pIvoP6/z9nC6t2k1MQyEhAWgtZjDG/LhSeKsuEcnQ5olAopKCG0JaSSqLZQW6kAHe+GOX6QI2+GMnwjjgAL93BaJgwJgfdt6YZ0e0w/7Z/X9/2cHFHq3th/6JXLFaRq0zPjOBs3Um04QP2oifo9vveX6OB63a0/8AbPuf+XGlHNkNa7aY3M44lSL9MI/zpkx3e33v5cTPaSBPd729r+XDJH1SoCOt7xivvPFsIPzoJEaP/L+XFB7V/wDtfBvH/ThoDQvV/wCfHFbVb7gHbb9+ETdqbH6P/wAvU/Z8sRpdpp/yztPt/wAuGIempJ3xdTAi5xnG7Q/c8fref6OJntKI/wAP/wAv5cAUzQmB1FvGMcd7bz+3+pxnn7Q7yhP+r+XH35wAf5Z3+1/LgXZNMdKgmZ99sL+J5KlUUrUQMD43PqCLg+YOBH7Rde7/APL5+zgapx/bk3P2v5cViR3YoznYuZ7qswUnZ5ZYvaRB6jzgRikdjqxPNmEG4JAJJE9Jj+vm3PaAf9v/AMv5cQfj8wNB2+1/DGeCZr5JohkuytFCC/0p8XAC2MxoXl3HXfrjQLG/4ftxnm43H1PHqPP7uOUu0xtybj7X8uKqtENt7POu3Z/6hmP0l/2rjmKe1lbXnKzREsLe4DH2Od7OyOkf/9k="/>
          <p:cNvSpPr>
            <a:spLocks noChangeAspect="1" noChangeArrowheads="1"/>
          </p:cNvSpPr>
          <p:nvPr/>
        </p:nvSpPr>
        <p:spPr bwMode="auto">
          <a:xfrm>
            <a:off x="63500" y="-798513"/>
            <a:ext cx="2771775" cy="16478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08" name="AutoShape 4" descr="data:image/jpeg;base64,/9j/4AAQSkZJRgABAQAAAQABAAD/2wCEAAkGBhQSERQUExQVFRUVGBcYGBcXGRwYGRcaHBwXGBoXGh0XHSYeFx4jHBgaHy8gJCcpLCwsGB4xNTAqNSYrLCkBCQoKDgwOGg8PGiwkHxwpLCwpLCwsKSkpLCkpLCwpKSwsKSkpLCkpLCwsLCwpLCkpLCkpLCwsLCwsKSwpKSwpLP/AABEIAK0BIwMBIgACEQEDEQH/xAAbAAACAwEBAQAAAAAAAAAAAAAEBQIDBgEHAP/EAEgQAAIBAgQDBQQFCQcDAwUAAAECEQMhAAQSMQUiQQYTUWFxMoGRoSNCUmKxFBZyksHR4eLwBxUzQ4Ky8SVTojVj0iQ0VJPy/8QAGAEAAwEBAAAAAAAAAAAAAAAAAAECAwT/xAAkEQACAgICAwEBAAMBAAAAAAAAAQIREjEDIRNBUWEiIzJSBP/aAAwDAQACEQMRAD8A8yXgdOBZtgd8cPAqfgf1sNkXlHoPwx1KRxpSFYn/ALiTz+OJngNO2/xw5FHxxw0/L+v2YqgsTf3BT8D8cTHAKXgfjhuKR8MT7m2GkhWJh2fpRs3xx1uztKNm+OHHc74sNLlw8V8JyEq9m6cTDfHHV7NUvP44dLRkYsp0PLDwRObEa9mKXg362PqnZqkOjfE40Xd453Bw8EGbM4ezNKdm+OLafZakejfrYfd2AcTI8sHjQZsQp2VombN+scVP2Zog7N+tjS008sQq0cUoL4LNmYPZyl4N8ccPZ2lOzR640LUcRNK4wYR+BkxD+btLwb44j+b1Lwb440b08QNPCwQZMz35v0vBvjiQ7PUvBvjh8aO+OKuHjH4LJiM9naXg3xxD836fgfjh+aeIml44TggyYjPZ+l9744ieA0vBvjh53WK2o4eCDJiVuBU/BvjiP9x0/A/HD1qdpxSy+WJxiGTFH9xJ5/HHP7jTwPxw3jFndWnE4oeTEh4Gngfjio8GTz+OHjU/XEO7w8V8DJiR+EqOh+OKm4cvn8cOagwOVviXFDzYpqZIDx+OIDKr5/HDKpSxzucGKKUhLWWGIx9iecs7f10xzGLRob3L0DAt0H4DFiZe39f10wfl6PKP0R+AwQmTnpjeqJFX5POJjLYZjLDFtPJ/0MOhCtcrfbFpy3lhrSyfli4ZHyt5dMUkhCIZP/jHKmWsB44eDKiPxxJ8qBBtHUnb44rohoT/AJNi9Mn44NTN0WbStRJ9bek7H3HB6UBgseIkpZC8eeL3yEDzw6ymXGo4+qtTLaQylvCRPw3w0wxEH5FvbEVyk4fPlI3EDEaeVk7TirJoTLltPS2OVMrN+mHL0fLbHzZcdBgsVGdfKycV5jKbY0n5EDviOZyAK3gR1OEKnRn0y9sW/kNvdOGAzFBCFNRZPvj1IsPfizIcSy5qLc6VIM6CwbewBiR6/wAcS2kPFiqnw8sYufQY7mOGlenqNj8Mbah2jyaNUZUe8gkD5LBtPl4YuPHsnmY73lYW5wQSPMr+3E5oVP4edjKYh+Tb41/E0yyvy1AF35uUjyJNuvjheuXR1DLDKRYjY9LYpSTHi0Ztsrj45bxxpTkVxTWyAMxgsVGealiv8mw8bh9/M47+QQP4YKAQ/kuO/kxw4bKH/jFf5IT0wIVsUmkRitqNsOmyJjbw/q2KTkibYAsR1KGKGo42/AuyRrtqY6aamCf2DDHjvYik6k5eA6DbVOr1nY+e2JkV6s8wanBx93c9MHV8sVMEQRYg7jHe5xNBZkOJCKrev7Bj7E+Mr9O/qPwGPsYvZ0LR6rk6PKvmo/AYY06Qi2E655iiimunlFzc7C8bD547Seut+8t11BT+IxrkmLQ3pZeMEd2LYTUs5VO1RD6KpPy9+JPmK/Rh7kH7sFh0OKdMA/hH44rzeeppOpgD4C7H3D9uE1Wo5/xKxjwkL7uWDgfvF+ok+f8AzgsVhVXj5/y0j71T/wCI/afdhXmqNSqZqMz+tgPQCw+GGuXp05ltSjxIkD34Mp18szEd6tvUA+hIg4G7J7Yny/DcGpktKyCVJ6qY/DDMZikvshmP3VMfFoxU2YYzppgeEm/wAGBE69gZytVpU1KhXaNREjzjfAlThegbDxw6y1SteVQ+QlfnJwTma6hYZWXxkSPiMKwE3D89VRgBUMeDcw+eNHSrVxtTQ9Zgj8DhblaVNo0xjQrw/lFr+ZP4A4WbGrM9nKFR311WUMLKoJAT03g+ZucQq8YZDDJrPiDpJ9xH4Y0icOaIUADyBH4yThdmuz7STJE/H5fvwKdF4tmdzXG67kBVFIe4sfWR+EeuB86tZ1moSR0n2flbDXNd1QJhtTfYUhm9/RR6nBXD88rC9Kok+EOPhv8ALCly0KmZxOF1HAIAgek+t974+r5cizq69IgAn/V7IGNPmOK5dVgA1HH1FGkj9JjAT5nywJ+cYEqaZaTstQEejMVE+gBxHkQNMByfDyVYjSoGxmV9PEnzGLBlH66l2OoXX3g3wfRbL1BLA0X+8vL+stj74wwXhRcalrBwNoOoD3DC8iYkpGdOUc2KgqPs8w+FmX02xRQDUjKEL4r9U+4/uB88adOGxYnSwva4HhIBlZxRm8quzEA9GF/Db92KUinYvpcZX66Eea3Hw3/HFh4jROz/ACYevTA2ZYKw1EE7BlsetjNsDVKGpp1CDe37TEe4Y0yMfYcc1S/7ieMlsRbO0v8Aupe92Hl/V8QXg+q4KgeJuT+wYnV4KmwBdtt4Hy/DC8iHT2Dtxel9+Bu2kAfMycSXidE/5gF9mBH9fwOEeezi03ZVp96EPM2rTcbhbGYNp8ZHSccpZuiWg/RnYy5dZ8yFEDe4PTpg8iLwbV0OsxxKkpMuD5LzH0tYYAzOfd7ICixuY1n08PQX88G0uEi4N4tyw2nxB0nUPfgatwgCTpn71z/EeOKyI6XYFns5UdRTNQhJEKvLJGxt4dMFUu11ZAF5SVnmi5M+1+/xwFW4WYmJHkT8MLa2Tv4D0uPCfLBQKSJ8R4s71C7QZsYj+tsX5esrjlInw6/DrgJspG4+X9Wx0ZIHz8/62w02gdGa7QiMzU9R+Ax9iHGViu4mbj8Bj7GD2brR6HSz1lCgE6Rtfp42Hzxerg+3qP6Rt8tvhhlk+Gnu15F9lfAdMWf3cfsr8jjB8nJf+peEfbFBoIRJNNY6yJ+JP7MRZ6UXZn+MD4kYdHhBNxHu/wD5xwdnXP8AmEe/+XFKXJ/yDUfomXM0lIimPewX/bJwWcySOVlX9ED/AHN+7DKn2eI3c/PBS8HI+v8AI/vw/wDJ8JqP0R/kyseZi5+IHvNvhibZJJ9pR5TONEvDRAmDHjNvnjp4XeQQPQE/txDhysqoVszyUwvs1CB5Ex8GtgylmmH+YhA+0AIjzWBgvMiotlRf0nn8FW/xwBV4JUrf4lVSPC+gH9EAD4yfPCx5RPGgDPdpGqfR0DoH1qi7n7qSNvPr0tci5fi2YXm1l1BuKhJU+I2kH0w9p9k9U3px4AlRPnYk+7Ec72WIWwT3E28Pq3+GKfk+Gew/h3FaFWOQaoB0WkEfZ8RhoufP1aSDzI1H4SMZDJdlK2pZUAKbkkA+q9Y92NXkMjWEKCHAGzt8NLb+5gcS/J8Ljj7IVKtU+zUcT/200D4qJwozWQZidffPP2i7T8TjY5fhLESzFfg0fO+Ka3BTqtVn1UfswJcj9FtR+mSpZHTGlNPlpP4RiVbKMwj6Qg/VHKPfF8aWrwRiINVSJ+x+2cRHA3iNaEeh/fOKwn8JqP0yFPIGYNMADoCR8eW+CtFNWnQwI6i/8cO87woUqbOz06aqJZoJtt1mTsIiThPkeNUHn6dR+mlRB8QCB8cYvjm9jqP06M2h9piIHQafif44tbNUqa6wmoiwg3YnYSL+vvw1/I62kaVNSdtLCD4QXcfLC7MZDNlg3cAROnVUVomJMAi9vHE4TXof83dmcqcJqGoazFu8YyXBIM+AIvA2jyGCaTVwf8Rj4llVj/5LOGdbJcQaRGnYwiJ+LMZ9cBVuDcQ8a0W2VB8bbe/DSnfZrPmjVUWZLOPrBqEOuxUIoNxZhpA69PA4b085l9nZKZ3ipCR+tGMpmOH5uDraqoO+qEEeei5/hhOtKmGP0inxIBM/tONU2tnNOSfaRs+IdqctSJ7v6ZtuUAL73O/+kHCTM9ocxWuHWih3WksGPNjLH5YCp1Ka+zDeZVj8BA/HEmzCkcxqHyChAPmMJzZNlCUCQVpiCRGo/sA29/XH2WoBRDJHszIg2/5OCFqnZKbkx9ZhHyk/PFVQ1Vv9Gh8QAT8WnE22NSaB2ya6gwp7m8Dz3BHzH78FDM9woemSzkFQhkgn7XiAtj8uuKqNR2N6lQ+n8IGI8iyzPzeElm9/hh217NPJaovTjeY2enTcxcgFT8AYxcM2WgVKfNFwpsR4id+libYXtnyPZvPipHgB1GOCsxF1IjqFb0mQbHpONFyzWxOPG10gt6S9BUt9zbr9qMUvWAP+GxPiRH4E4A4lxKo690GNyCWjS0bxIi3U+7Aq56uABrJBtcn9tvljXyMz8aM/xurqr1DGmTtvFhj7EOKsTWed5/YMfYVmlHu2UoHu0vPInh4DF6Uz445k6o0Uxf2E6eQwR3Yx0MyKQh8cWhD44+7rHQvnhMD78nPjjoy4GOsyKDLqAJ3YCIEmZPQXwO3FKIk98kCfrAxC6zsTst/TBYB6oBt+GLAR4fAXOA/78od25D6ggQtoBJ5zCQAJMm0dDvGB27UZcU+81OU1tTlVnmC6+p2jqfHpvgX6HY2VJ/4x8ciCNo89sJqfaxG0kUnCsUEll2Y1RsJkjumkW6DqMfUu0FdlBTJ1tiTIaxheWNIY8xN4iBPiAWFEszkM130UXTSYidO2h5mVJnXpMzGm0TMxo8H4gp56lE3p+zHgNZ9jaZsIJkQVuMXUM9nGaTlilxBOluXWJMNUAJ0E2kXBPgCSh4g0y1FDGy6NVjTkK0OACDUhmUnkTUBJGE2MhmeHZ9GqPTaiKQaow1FdQpgMU1HRyiInczqJJEDFv5fmczUqtk81QanPKmkF6YNIwzFklga3yXe8YMyfDKzakzlTv6TrzKupNLWI0hVWV9oQSbBd74NyPAMrSIIoNqFwdRkeh1Yh3fRaoWrkuJxy1cvYWmStmEC665KgyxY2K21AsW1Kk4RO8069K6yBbVA1ER96cMTnY+o0f6f34GqVpJOkj3jFrol0DlJ8MfGl5DE1bpHzGJBz4R/q/hhkNmc7UcAbNIih9Cq2ojTIYxCzcERf44Rp2FqEqA1EAWjmE+e2N8haSIHx/hib0m30Cf68sQ0h7MZl+EVKAISvSohTLQ9htMq40ixU3A9oeIxpVziCmBWehrAMsGCAwoYmC9uUhjewYHYjAma7H0KzVC9N5q6tcVXAbUQWtsPZXaPZXwxyp2CyrA6qLknVvWqH2hpPvKgLbwEXGI0UqCmzdMMBqpy2wDi50hoAmSdJBjwIPXFDZ6kAJZAGXUJqKAVH1wZut/a2wK/YTLzIp1B4/SOfC+/TSu32R4YhmOxtBkVDTcqiGmo1vZSXMbyY1sASbAxjVMT6ZZWr0lN2Rb9WUeEbnzB/1DxxBM/TPs1aZ22dDvtsesW8YPhjtbstQqVRWamTUBRtQZhdNGmRsY7tfn44qrdkKELKuAO7CjvHAHdgqhEeAJ6/WJ64ZFom2cWSTUS33ltab3tbHGzSKOarTWJPMyiwOkm56Ny+tsD/AJk5WI7ohbcoqOAd949T+scWfm1QiIqf/sefadwZjcGo8fpt7l2DaONn6Sm70OpktT9Tvew3wWtJH5gFIMwV0x4WIseuFrdmsvcd1CkMCA7AX1DaIMBmjwnDDKUxSXSosSzQWLQWJZokWGokx54dAmgWvwZHs9JGH6bi/oLYWZ3s5TA/w6aA/eaJ9y/txow5J+r8T+7A1ckdRf7x/diXBMMkee8X4Wosj0h6a2910icIn1rYEwfBD8tQgY9SzFQkbifOSPmN8Kq2XJ1Wpn4/uxHiHked064W0aiepgH8T+GJNmTCwiiDIkmeu8RONXnODBvqx6PY/KRhZU7PVB7OkfGfjBnEPiYZvSMBxVyazk7z09BjuLOP0tOYqKdwR+Ax9hmqPfcmo0U7H2En9UYLMHocD5EHu0v9RP8AaMFIIJvPvsMdBgyApwYg4C4twVMxoDO6BddkKidQ0mZB+rI/1YJrV1RZcgCQJuTJIAAAkkkmIGKn4pQgnvF5TB06jB1GneB9oEf84ToLA17F5dizN3rl2dmlokuNLGEUC4ke84vXsjlV2oT6s3gFn2vAAT5Yt/vvL7mqggMTvspZW6bgq1tzpJEjB4z9PWKesayF5ZuQ2qI6X0t8PTC6K7OZbglBVIGXpAMAGlQdQBFmkcw5QbzcThhTy4WdKKOtlAvt4bxb0ws/OXLCxrKsGDOoQdTJF1tzKw9VOL8v2lyxFqywQPECNJcE6hblUsJ3AwxUxh3h8/w/CMSpX6T6mcdpQ6hhMNcSCpj0YAj34nToeuH6Gky7LGxsB7sfBr+fux2labziupWWRzAHzMYRVFjy2OVRyzgE8eoA6DWph721YrrdqMsFHOWMwNKkzJsNus/I+GM3JLbHVjERjgNrH8MZ7O9tUBGhQwg6izFCPABdJN46/hfCfM9oatZXnkTlEpqmTBjUAJ8NxJMTiXzR9DwZsa2cpqYaoqnwJH7bnAzcfyymDmKfjvMCYvG17YwzmyrDOxIENqO8QsMulSASQb2kmJxY+WZULQYAMgGQLLpARReQ4AAj25G0YnzP0h+M2rdoKC83fLBOmb7+HqP24L/OGgolqqwN589rdJnGHOTXuQbAA6gQjE2FOC12M7knwPnGEzVVUjUtUq1tekrIJErqYAGZYj1A9F5m/QPjxPTPzgy5kCsk+E23jfbe3rjg41Qi9dIvFxuIB+GPMaObpswbVU7orpuBZoBhyWC8oCnUokabi+OUabjak8K7c4J0jSADLEzNwwN7WG4h+VraJwPUKPGaRJArIbbagDiNXjlGP8el4e2Pf1x5nRrKIYhSOhDFkgmzApTJIPsk9CLi5xXnnFw1NtQNwbgQDaS+pAVedvDB5vwHA9C4rmqdWkyJmFpsRGoMLESfhb+oxgxkKlOt9IFcmG1ip3gYE3sOYC4gjp0M2oZgCxdFYiPaYsYbTGpgZKxtbwOIrAbwLkhDqWAb8pVoBU7Eqp69ZiJTsSjQdTrxzI8zIUa+ZbDqxCTb6w2i03xtcksIoZiTAk7H5Y85o5gQSpS5EXDEgE6SoBXlBPkRbfFuR4tVVgKTuJBAAvcQZta0NywPKTiuKdbJnG0eh1aY8cVECAJ/jjPcO7ZSAKtMz4ggCJgTq2PXp78aHh3FqNYcjrNuVjBBOw8J8sdKlFmdNbOnxkXvijM1QbyBg/MU4G37MLqqzPKb+lsWkQ2LncEkyDjiUREk+WLWyxFwJPSYAJ8/DAXf5sXOWpf6asxvcBlH44G0Uu+y0dL/ACxVmkqWNJkWDfWsgjoLER88fOczYilRv4s0jysIPr8uuLhkw4mrRTV7n22uVB+OJu9Ds8Z7YEnO1ixDGRdRAPKu1zj7E+29ILn66qoUArAAgDlXoMdxg9nQtHvHChU7tdXdHkSILDoN5Bk4LAb7NP3Of/jbEchTimkD6if7RixssfDGlfpOX4CVabOCtSgrrI9lxeIYNeCCCPWwwP8A3BlgbZcDY8trggj2WFwQDPjfDQ0COmOH0OBJiuvQso8By3/4fT7C6dxAjVufTx8TM6nDcsHDHLvrTQARTYnlChQCDcKABfw88Mab+uPs5xBKalnqaFG5YwBv4nDxf0u18KqPCaBbvDQGoGZKGZl2mCY9p2M/eOI1eH5IBV7hDpACqw2AAFtRtAHwGEud7eLBWhzESNT8iyPCRJN7dDa95xms1xGtmKglqhc+ytQgIC0HlCsv2h0mD5Yzcvhoop7RuK/GXRNFGjoCqApqTA8LTqtB3iYwrXOZsvpNZ+aSCAF8iAsnlCwZgGWHnGcoEwEfvAzkM4CGsSsnZQp7s25j4GADNr6aKo06TzOoVKYrU7cslytMafZOxFouMYty+mqhFLQ6TL5x9Qd3JUzYuSDBjqoa14sNrHcJOM8PqByp1a/QnVIJn2gyCZFwTK3MYqTJlqcP7GqPaAf2ty1QCTBWDqsPrdcKczRZ1fSWVm5dASrq0CDBYEA2I1SxO46xie77Y8UPOynAaxVxT0MoZlcNqDaiFPoJAtubdMOszwCoqrqBA1RdlHKY+sEEiZmDqsI2tl+E8Ir03DF6umQzA6wrEzzqq8xIAHtETJB8MPK6GnTohwSxpsdNYSqBmYBTrB0xTBmCDHyT2JJHF4Nmm5oNyJUMLEnbTq5QvWDMCw2AqqcNqSUaCwDMINtxzagrMCAWudup2GBaigfUpRILK1BKQBBVlCuHhFLEtA5iZDQDYU5md0ChSp5KyqFVQIbYx7ZckzJI8DikiWOKORZ3hpSWck66rWOkAMSVFNYgzJJ0rtNmVPhlUcopDV1coYc2XVymZtufKLYB7O8ztVgulJWYHUpBmbiQFgai2rblqeONRwOnSdXZ2oytU6WVgI1bEyfaImR00keJwStm/FCLVyFFXLVVpAItJSohVAJ0Atp9mZgqpE+nhgDKcDzBa4DLq7yG1hFYvrNSNUo4BKyAFMmbmz3KL/8AWFtVZjUZVWaR0qE1ghSrTo5tV5gwcVZnNqpWXQnviYRxoKMzrLat9KqoPSZtcHGGU/VG0uKDBq/BtXeQVZagUsxYk1I069YWkQT9m7A6RtgfhHCgdSVUNN6TFEZAVR0ElGQREwYkbQMbDJlDTDSIgX2AFo3PmN/HEs3lFYETBOxmCpGx8riPiMOVvoyXFFOzH8U7OsqBqctedJXdjAVuVZM+w3kwY+xfOUamZojvVDUyZQ6lLjlMAMhnRpg36/dG+m4nmqNGoveNVirpoVVAbTcsQBUJApkMHWQdi0kQJQD8ood6K1NhTlKSsWZ9K7oqs/s7gao0kwDBAONIRaXZzzpy6A0U6T7LatTIViR9Zr+0o0mIFyQfaFsH5bInSaZdCGKlWZFKFY1G1Qe1sD5keNo1O0WZJlHcKx0iBpKhYUqRMKZMk2J8bYofjFdkYNVYhomSxGq1xY6RqAjb0xRlSIHIsGa66eYHQJAhY0tpabwIsffEqH/c1RVLMoadIINnjoYaZAF+bqIJMxhm3Ga6FWqNVdCTAJYKQSZ2Agix39LC2x4JUy9cHQ2ublWYlh0EhjI/hi4wbJdLZ563CK0/4SyFB0M6giTIMEAm028IPnjuWydYkFUYCQonSL3taW32O2NvQyeaRljK0NE8+kopjvF9jnuO6Bu0Es1wIx11z4WBl6BkH2u7me8JHL3mkr3djcXJPTGniYsomcynEM5ShZ5eVRLgiTN4bwi8EX8Tg9O1iBiKoII6o2sEGYNvQ2mbbYeVDmxTMZbLhu9EAMgHc9bkzqtA9QehwHmFzRqMQlEIpJBlNWjvYMkvKg0+p+tbGkVJeyGov0Sy/EaDjlqiZAi4+RG3ngio6DaqPc2rx6CT0wr/APrzBajl7aZGpZiSXIOqI0xAPUz444cznpEUaCjkmWW5CMai8rW1MAF8AL9cDbE4oGrdqUBAWm7fpMEJ3nSDM7fPFdPtPTYwyOm31kaBbmOlpAvOG9OiatJPyilSZ45hAZTcwRuIIv78UDhNARFCl66F/dgqRH8/Dx3trVVs9XZGDKSsEdRpXxx3Eu3n/qGY/SH+1cfYzezoWj37hjVO6p/Rg8ifWG2lcFF3EyFjpBv1x3IP9El4+jTrb2RjL8d/tDpUiVo/TN1JMKPD5xhvrYXfoeZrOmmupzTVQbkk7ASfUwDjLZr+0yko5VZh0ifSbW3nr0xjeNcerZliKrFtJMKJVREzAO+09MKqaTGkG+2zWJBGqIHmB5G1sTm/RagvZseKf2jVakCiAimLnmfaSCI5eon8MInetWL1DrqMAeZmJVmALlNIsOWY9IGFXdHbQSY8LGZmSuwmRAjb1x6XwPJZWi30tdSygHRpISmoAUsXpUwNF4AJCybkmcRKTNIQRkshkKpYMMszmZ70hoDBytiU0gFZe6kACZBmCsvUFdGZcqW1GKijWdTQrLqZEjVcyCOhOoSJ9D4ZTNfUQ9NlkAaNFT6zEKLCBpCtMTzHaBgPiXHO7Kdy1N1fVLKx3A5QGExPN9K0gFRANjjLKTZ1LjjFbM9T7Sfk6lhlqqjk1oA+sg0w4ViaJg3CLJvpYnSCs2VO0HexUcVEUEFV1ODcNHPTAA3XlDXIgkXwp4nwxQup6hR9GsqVP1id6itNVxqJZzzcqAzJC0VKGiJTuwVpmOViBMgxqjUQZibQLRvVLZm5vQwzFVnTvGZtVPlRX1PUcxqLmQBMAxG3iYXCXilOu4CutYggTKu9tlYTKg6SYIEgfaJnGh4Pwalmay0+8cBvbGgXQTUZQVYhNULzHxke1j0qrkFIAHLEAAbAdAOgA8sXGN9mMpY9I8l7PANyqvdvr5VcnbSCHZWIsBJ+zAJw94vUWrU1KodEGmmoYLqVVISTIaD1B3g7Dc/tflFSvRZQSxBUkAQVOnlbrpPXyGxwE1chZLMTIABE6vEnVI5ulpEKLYzlGpFp2rFWRybM3J1i8rqJaTqgkkMput+bSTJtgrhKFKqlh36KV0hVWnuWp0hzgsDJDmGIAMkb47XLkFWSXYwQyowFuVAF+tEg2IG1gDiGYzbg6QKigaSoGsAxqUESbWdr7ASOs4aZLi2MqyPoqoVlS1FVipSkEOopzoSG+kJ+o295g4SVOEJqbVSrKwLT9JSrDSXqLUGkFB7T1IPQmRscMa+ccwKj1WK85gSJEFRMmRu0mACB5YFo11Zu6B3JXSWAGknXp025eUxO2ox7Rxdg1XQXU4FRy1SlVWq1BzUzDyalNedQ8INY0pqLEeF+sDAOY4RlZH0pqKBRUIK+VEaQ4B7yQHIVmsVEyLsRjR8XoPTo/R92pSkwLsJsxQ6gDYNIO4YemE9DjsvSNWsoTlQqtEalLUirHSFNiSV2Ekz0GJQ+RU6BsjwqgjEPmlqa0UCoHQLTsqoHBD0pHdRc35ZixxOlwygwctWNGm5UKWYOHBJZ6YIEau8g2J6joSa6fFXdO7C6WpKRTOvSOQ6oA9qStM/G5JOONxZjLarL7MFmuQRDybAAtMQTqwIz7C6XDaNVylWjVbSxKlixSqzPUIBAVRzSTJAaQo1G4xA5KkKdqFMB15S2pwSLkMnKJIGkCYDHzxc/E+9J0hkSIqO2plJEsACjE2sAxgTzDwxn9IYalZTyaVGkIYZlOu5MAi5G0nBYiyvTFN9SkVaagOQLEIrQUYU2YjSIKmTI3MqZAOY1PAD7g7CxbYkETEbiIESN7mQxCkoonURLqDAnooBAkeZEeJGBZBAa0iGAZjoYkBtIAIUOZ2Jhr7E4Yqfs5laylHAlSCpAJHdsARykhuRokhvLHKWaqU3DKzKyxcnURJkCNQj0uCDvtitiALAmWGnkM6iV1CNVxssS1/DEg5SDpdCAdDQqSZLcx3UXtG0Yego23Bu3sELXlptqUrMwJOgHyNh7usbLh/FKVdNVJwwFiOqnwIMEG/UY8X74l2JN5OomogF9JPMqwfhB67HGv/s9qB6lUjSCEpr4kA6jp9o2sCBtv6434+Rt0zLk40laNnX4clSolRp1oHCG1tY0k3Hlb3+OFdHsRl00wX5dOm6mCpUg3Xm9lRpaV3MSZw9J/qf347Ua3s+/G7iY5NGVqdgctBE1CLTz+Wnwtbptc4+/NCiAQXeDqJll+spVvqSJEXFxFokzoWO9jBwNXFvM2wsULJi2nlBRXQhJAk3jdiWOwAFybAADYDFJbBNSgcUmlGFozbPFO3Z/6hmP0h/tXHMd7ef+oZj9Jf8AauPscz2dsdI9S7Y9oXShToUW06qKtUYXOnSBptddwT4i2xxgm8DFtItCmJF9otLiIg33tg/POGq1iBMlSIMxsBJ8TMwD1iInAOXomTqJMCSIkCIEtYgRy73gz1xLduzVJpUUVEGowGAJEKx2Ug2LaQB5GB188WZbKPUYBQ7kmBAjfUTHQdD1m+LXoqqkEmofANCAglQsk81yGgeJw04b2tq0BpXu51AaYIgCwF7iYHS8eM4Wy30Ud3UyxYKHDwVZlDqqxIIAPt7+0Y+WFyOxOomx3uL3GkkMYM+1JPwjG1X+00hlDUTHUKQT4mAHtuOg6+mJ5ntXkM4Ppco1iF1rCuJsWlRcagsAyPGIvWK+kZP4Z9XKAKDq07QTpuJdIJXqCJUiSLTGJHjbg66JFPlEKsACSU3MlRJ2HqfJ1T7HPVoJmMo7VKTqwKty1YuNgdJBgiVEw2xwv4f2eq1GalTpuTP1uVVkCZZhKxzLPWLAE4imjRSQ07O8Eq8QqsajsDRUpqKyuokg6SrLudRPjDeIw/b+zbQbVkUzcrRCkWAtpfe289d9wdb2T4NTytFaakEzqZhsWMTHlAAHphhmOG6mkH1xph12YubvpmV4D2eXJkku1WoyhQ2kKFWdRAGokkmJJPQDph5qm/8AXvxRXoEHY22xwOwAmwsJjFVRDdu2Ju0/D3qgaQWgGQq6ibefX9/XGad5PeMRYikoIZCdGmCw+6Dba5XbG/pbmJte2FHajJoaLV2QGogAVi5WASQJgwY1bEG5xE432XCVdGNLoSIVPGSriYBkm6n2iBY3m56YhmEZSRUNQOAvKxeQvSwDStjA87jHQIVrEkAajrExv1FySPfGB6tLXqNTvNQix0GQJJYEgwQetrRvGMkjobdnaOUG+kMNRBJM3FmkNpCiR1NyR44Ydmcsz11blsBKi+iBAkG0yCZgbRYxiuu5qNdWBiwVdV5N1QASdWkf6PPGi7L5B0pFngkgQNBpFViYZNTDV5+1eLQJd0OKykrFnbfNak0ayrMyrp1MgYbsCAeYQRI+8PLGZq1gFAB0kCRAJEkqWgnmYmDefADww07QmnUmoCQaNV1Y95HNMWBAG6+RjTE4WZqq6ALUVSFIaWlDYBgwDcygzJHgT0OEKbttllKmyOlQoAruiq5WLOvMpd7CBzaZJ2BIvj6ppDALTYFIGimXDcpCsJcGWEAm4BhfEYrrIZg3YEcusFhCkuB33UMologDpfF2eDq6OTVCVEWpqCll5wHcbaSCSTfSRJ3sAdmdonXGouXeo0nUbkHQwJpuGYFTad1U2IBEHEsqjxJDsywO7JFOUJJghl5dLyCL2foJGAMxmmdVpGtTKqToqNYn2CwOnoJ6+BgiMW5MANTBKHSBTdmuACPSG3Ta/JsJwhMszNdqZI1WQbEzbkZQQi7MDE73tOmMCZ0oztpIVWadJBLIDeVMAE2mx2GCamWOtp0Io1fRqWgAND0wVgOoJJ0tJgjxxUaQFQCo9QW0Aw1QNK+zyk7i2kN1G8wWvwQLUoa11HRqGueUQVvNmMdReLDr7WPnzJYgvpbu1CDnVSALRKoWa99QJ3IvOC6VBgDr7wQGFOVYMd4MkXv8ryIvCrRDBl0npOxBsCbqS9jp5SYEzO+KQApWRuD1N3dp5YedjHr0ucNuz/E61Jw6iUYEMgEDcCZ0zO/t3tYnC/8AKGj2jsLzaCPaZgtjuw6+HWYZmpoJEakJB0swIF5JEi535oIsdr4E3tBV7PXOF59K1MMhkeFpHrB+e2CqlIwbH+t8eT8M4i6RURgjwd3EMJIvtpN7XvtjXcP7dSTTqrDADUykFRO07Ha8xtjojy30zlnxtdmlqUz4+7AdRI6+mLEzwYalhh4qZEdDbxxUapPTzicbGTKGomcUtQwYXPhfFM+WIIPCO36xxHMT9pf9q4+x3+0Mf9SzP6S/7Fx3GD2dsdIc5WiCNTsVReWQxJdoIK0xP2ZBJvPW8YgaoYELoUDQCgtLbAHVEkb9QseuNTxjsz3uXV6ftqgIpxIeYYgECVbeNJA/HGQzmXemzCqNLR7JlZQQUADbLMWDTuDiMXtm2S0iDVAeWGttB2Ik6oM3ADAAbR7sEV8+xKlnZwDHM+uNgsEEAESYNt2xT3yAHUWWTOw2mSCU3aOUbLabbYjQYTEgsQVjSC0XiCPaa4l/D3DAP0WNTKkkjSBYsUIJncHcGRLXN5AtjW9iuzIzVUVaqA0Rpa6lNbrKimL3QCJi3KB1OCOyfY8a++zNJF2KURcC3tPG5IMQffj0Okw2ETb0AxpGH0ylydUhhlwthbyja3p0wSUWB++2FqVjMWHmIv8ALBFKsRYhTjZoysMyygbb4ND4Xq0m4X+v6jBFOofDCY2SzlLUtiJ8ThLVpE21YY1M3hOueosbVUJJOzgmZ0+P2uX1tiH0CLKLxbF9Mk7gf164UjitCZFalpsdXeLG+neY9q3rbB/5Qs3dfa0e0Pb20fpfd3wMZFezGUnV+T0pvuLdeht1PTAa9mMpP/21MfogrHSOUjBVXi9Kf8akAs6jrXl0kBpvaCQDOxI8cUJxSlJHfU9mb219lRJbfYC5PhhRSHbO0+ymWF1R1IMyrsCPEi5jfFLcFTujQpytNgy6euki8MNtx8cMq9WV0hrt1Hh1NvK3vxXknPMSQZ2sREWPWwtiGk5Yo2jJxg5P30hdm+x9OrZ3rTC3DAG22yxO/TqcA5jsLSnU1TMEkbs4J20weTaLY0PGs9VpMndUnqqUratCM57xVQ0lkewGOoSbW3GEXEeLZ4Zei3cHvSziqoTUZVoUKNcKriTr1MBt1nF1H4YXJrYCexWWgA96RBt3hg7TNrzh8TIhRA2jbz6Yyv8AfOf1QcsxAqOLIf8ADlVU+1zGWm0mENhM4Kyuczz0GLUxTqq9BQNBZWDCn3jAahIBZj5aSOmLVLRn37Y7zGURhD01abcyg+7bA9bhdAoU7tVDCDCAGD4W6QD7hhLT4rxCV1ZeQXhuRl0jvlUESeYd3JJExINwCMdp8Vz2kTRjeT3LEhgmru9OuSuvl76YMbdcLpj/AKXsX5rI1laSK5gkEoDpYADSw0kwrARsQDqki2BmpsNSlaoVrcwMgDYLpANxAJJP1fA4btxLP2Joqu/LoLEkLQjmDDc1Klo/yyOhxxuJZtQ6mnrqEHu4pMFnvnp80vEd2FqXImcZeNF5sTmCCqpUCyZhCTr2DFvaNhqAmB74wKeHsTqFOsTIvpcmAV+Y3E+HpGq4XxfM1KoFSh3dIhyGIIItShGvYyXvsQOkGXBO8/jilwrZMuZro87fhrhTUZGWnJBmmJEgSTzLyNJEwdJtbfC+tUpieZ+aQv0anTAOzF/GZjq3mcepFLRA/cDvt78IOKdjabHVT+icGYUSreoEEdbrtO2Klx/AXLezHZdlUkK1STBHIDeQCQdQgx1gW88W1KoiFDEAsQzkHeOfSsTBi5JnlF5gF5nsxXSIVaoWW5CCZgg2cBiDyiJO0+WFWbraCoZSjDVPeKVAvAhRJYaZHUSBYYycWjVTT9hWX4i9OpqDQYWCu1xaVvNtx6QDjR8P7dqQBUQg/cl5nYwBIHjO1wdsYl80ag0hWiTHKH1MxkyRd1iAPCB5Yqr1QC0oXQTbVtM3JN26eExeZxcZNESipHqWR7QUq/sP1jSbN8Dv/DDAv548boZzu4u0od+UBVmx5Z1MYNr9I3GPTOznEalWgj1Y1NO0CRaD/QnGkZWc84YnkX9oZ/6lmf0l/wBi4+x9/aH/AOpZn9Jf9i4+xk9nTHSPX+H1l0JP2Et7hgjivB6NdAtRFcD2Sd18SCpBHp5YyeV45ZeQyFUe15AbacGU+0RAB0n9bw/046GjLItq9h6UsULKp0yARupnUDvJ6+/xwfwvglDLAd3TUEW1Ndx798B/nETEIRH3v5fPHK3aIgDk3+95HywKCQOTZpaNS8x8MWd/pPX8MZml2guOQz46v5cT/OGZGk9fren3cDEaqnmfL092C1rA2i/9Wxjfzigewf1vd9nBFPtNA9ifVv5cAezZZbOLaxtgyhmt7keuMRT7UX/w/P2v5cFJ2pt/hn9f+XCaGjUVqvWR5YyWZ4Nl6dakBSrE6WKOlVvo1pEVAgBb7RGkDra0YnU7USP8M2+/6fdxxu0//tn9f+XENFxM8amTMasvmTZRIqO40k03KyDfT3rMwiQVe98E0c7loRGy2Yphqy1V1VGgEs1Pv5n2QVE9OYW64bjtRNzTJP6f8uLB2o2+jN7+3/LhUMz+Z4lQZ2q/keZ7y9QlKhlZBrlxBCiGA94HhBIyfB8pVV6rUnQU5B1VH2YDlgGymyr4gzacNz2pIvoP6/z9nC6t2k1MQyEhAWgtZjDG/LhSeKsuEcnQ5olAopKCG0JaSSqLZQW6kAHe+GOX6QI2+GMnwjjgAL93BaJgwJgfdt6YZ0e0w/7Z/X9/2cHFHq3th/6JXLFaRq0zPjOBs3Um04QP2oifo9vveX6OB63a0/8AbPuf+XGlHNkNa7aY3M44lSL9MI/zpkx3e33v5cTPaSBPd729r+XDJH1SoCOt7xivvPFsIPzoJEaP/L+XFB7V/wDtfBvH/ThoDQvV/wCfHFbVb7gHbb9+ETdqbH6P/wAvU/Z8sRpdpp/yztPt/wAuGIempJ3xdTAi5xnG7Q/c8fref6OJntKI/wAP/wAv5cAUzQmB1FvGMcd7bz+3+pxnn7Q7yhP+r+XH35wAf5Z3+1/LgXZNMdKgmZ99sL+J5KlUUrUQMD43PqCLg+YOBH7Rde7/APL5+zgapx/bk3P2v5cViR3YoznYuZ7qswUnZ5ZYvaRB6jzgRikdjqxPNmEG4JAJJE9Jj+vm3PaAf9v/AMv5cQfj8wNB2+1/DGeCZr5JohkuytFCC/0p8XAC2MxoXl3HXfrjQLG/4ftxnm43H1PHqPP7uOUu0xtybj7X8uKqtENt7POu3Z/6hmP0l/2rjmKe1lbXnKzREsLe4DH2Od7OyOkf/9k="/>
          <p:cNvSpPr>
            <a:spLocks noChangeAspect="1" noChangeArrowheads="1"/>
          </p:cNvSpPr>
          <p:nvPr/>
        </p:nvSpPr>
        <p:spPr bwMode="auto">
          <a:xfrm>
            <a:off x="63500" y="-798513"/>
            <a:ext cx="2771775" cy="16478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19200"/>
            <a:ext cx="8077200" cy="5101245"/>
          </a:xfrm>
          <a:prstGeom prst="rect">
            <a:avLst/>
          </a:prstGeom>
          <a:ln w="76200">
            <a:solidFill>
              <a:srgbClr val="CE56C0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48F671"/>
          </a:solidFill>
        </p:spPr>
        <p:txBody>
          <a:bodyPr/>
          <a:lstStyle/>
          <a:p>
            <a:r>
              <a:rPr lang="en-US" b="1" dirty="0" smtClean="0">
                <a:solidFill>
                  <a:srgbClr val="005A9E"/>
                </a:solidFill>
              </a:rPr>
              <a:t>Who were the Conquistadores?</a:t>
            </a:r>
            <a:endParaRPr lang="en-US" b="1" dirty="0">
              <a:solidFill>
                <a:srgbClr val="005A9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720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Most had experience in the Caribbean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Most were lower middle class, a small # were “hidalgos”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All expected wealth, land, slaves, &amp; political positions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Most died in Mesoamerica &amp; South America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8434" name="Picture 2" descr="https://encrypted-tbn2.google.com/images?q=tbn:ANd9GcSOKHie9c9M8SD4z5OLxOFM4A2MBDfd8TQlbLaiQ6CAHpeh7_d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447800"/>
            <a:ext cx="3581400" cy="4495800"/>
          </a:xfrm>
          <a:prstGeom prst="rect">
            <a:avLst/>
          </a:prstGeom>
          <a:noFill/>
          <a:ln w="76200">
            <a:solidFill>
              <a:srgbClr val="CE56C0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48F671"/>
          </a:solidFill>
        </p:spPr>
        <p:txBody>
          <a:bodyPr/>
          <a:lstStyle/>
          <a:p>
            <a:r>
              <a:rPr lang="en-US" b="1" dirty="0" err="1" smtClean="0">
                <a:solidFill>
                  <a:srgbClr val="005A9E"/>
                </a:solidFill>
              </a:rPr>
              <a:t>Cortès</a:t>
            </a:r>
            <a:r>
              <a:rPr lang="en-US" b="1" dirty="0" smtClean="0">
                <a:solidFill>
                  <a:srgbClr val="005A9E"/>
                </a:solidFill>
              </a:rPr>
              <a:t> &amp; the Maya</a:t>
            </a:r>
            <a:endParaRPr lang="en-US" b="1" dirty="0">
              <a:solidFill>
                <a:srgbClr val="005A9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First encountered in the Yucatan in 1519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1,500 Yucatan Maya </a:t>
            </a:r>
            <a:r>
              <a:rPr lang="en-US" b="1" dirty="0">
                <a:solidFill>
                  <a:schemeClr val="bg1"/>
                </a:solidFill>
              </a:rPr>
              <a:t>&amp;</a:t>
            </a:r>
            <a:r>
              <a:rPr lang="en-US" b="1" dirty="0" smtClean="0">
                <a:solidFill>
                  <a:schemeClr val="bg1"/>
                </a:solidFill>
              </a:rPr>
              <a:t> 37 Spaniards died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Geronimo de Aguilar, shipwrecked for 8 years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6386" name="Picture 2" descr="https://encrypted-tbn1.google.com/images?q=tbn:ANd9GcRuYGNwIRq5Ni-o1VdKhzlME1E23g_IAIB1wDNOUMBJInbjUhX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524000"/>
            <a:ext cx="3581400" cy="4495800"/>
          </a:xfrm>
          <a:prstGeom prst="rect">
            <a:avLst/>
          </a:prstGeom>
          <a:noFill/>
          <a:ln w="76200">
            <a:solidFill>
              <a:srgbClr val="CE56C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48F671"/>
          </a:solidFill>
        </p:spPr>
        <p:txBody>
          <a:bodyPr/>
          <a:lstStyle/>
          <a:p>
            <a:r>
              <a:rPr lang="en-US" b="1" dirty="0" smtClean="0">
                <a:solidFill>
                  <a:srgbClr val="005A9E"/>
                </a:solidFill>
              </a:rPr>
              <a:t>Who was </a:t>
            </a:r>
            <a:r>
              <a:rPr lang="en-US" b="1" dirty="0" err="1" smtClean="0">
                <a:solidFill>
                  <a:srgbClr val="005A9E"/>
                </a:solidFill>
              </a:rPr>
              <a:t>Malinche</a:t>
            </a:r>
            <a:r>
              <a:rPr lang="en-US" b="1" dirty="0" smtClean="0">
                <a:solidFill>
                  <a:srgbClr val="005A9E"/>
                </a:solidFill>
              </a:rPr>
              <a:t>?</a:t>
            </a:r>
            <a:endParaRPr lang="en-US" b="1" dirty="0">
              <a:solidFill>
                <a:srgbClr val="005A9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Malintzìn</a:t>
            </a:r>
            <a:r>
              <a:rPr lang="en-US" b="1" dirty="0" smtClean="0">
                <a:solidFill>
                  <a:schemeClr val="bg1"/>
                </a:solidFill>
              </a:rPr>
              <a:t>, </a:t>
            </a:r>
            <a:r>
              <a:rPr lang="en-US" b="1" dirty="0" err="1" smtClean="0">
                <a:solidFill>
                  <a:schemeClr val="bg1"/>
                </a:solidFill>
              </a:rPr>
              <a:t>Doña</a:t>
            </a:r>
            <a:r>
              <a:rPr lang="en-US" b="1" dirty="0" smtClean="0">
                <a:solidFill>
                  <a:schemeClr val="bg1"/>
                </a:solidFill>
              </a:rPr>
              <a:t> Marina, </a:t>
            </a:r>
            <a:r>
              <a:rPr lang="en-US" b="1" dirty="0" err="1" smtClean="0">
                <a:solidFill>
                  <a:schemeClr val="bg1"/>
                </a:solidFill>
              </a:rPr>
              <a:t>Malinche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Given to </a:t>
            </a:r>
            <a:r>
              <a:rPr lang="en-US" b="1" dirty="0" err="1" smtClean="0">
                <a:solidFill>
                  <a:schemeClr val="bg1"/>
                </a:solidFill>
              </a:rPr>
              <a:t>Cortès</a:t>
            </a:r>
            <a:r>
              <a:rPr lang="en-US" b="1" dirty="0" smtClean="0">
                <a:solidFill>
                  <a:schemeClr val="bg1"/>
                </a:solidFill>
              </a:rPr>
              <a:t> as a slave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Spoke </a:t>
            </a:r>
            <a:r>
              <a:rPr lang="en-US" b="1" dirty="0" err="1" smtClean="0">
                <a:solidFill>
                  <a:schemeClr val="bg1"/>
                </a:solidFill>
              </a:rPr>
              <a:t>Nahuatl</a:t>
            </a:r>
            <a:r>
              <a:rPr lang="en-US" b="1" dirty="0" smtClean="0">
                <a:solidFill>
                  <a:schemeClr val="bg1"/>
                </a:solidFill>
              </a:rPr>
              <a:t>, Maya, &amp; Spanish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4340" name="Picture 4" descr="https://encrypted-tbn0.google.com/images?q=tbn:ANd9GcSAt6KnJbmmPTUvsvu6EUkWgWPSRYVBST2kXHnRo38q8LEYZgm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2113" y="3369587"/>
            <a:ext cx="3581400" cy="2971800"/>
          </a:xfrm>
          <a:prstGeom prst="rect">
            <a:avLst/>
          </a:prstGeom>
          <a:noFill/>
          <a:ln w="76200">
            <a:solidFill>
              <a:srgbClr val="CE56C0"/>
            </a:solidFill>
          </a:ln>
        </p:spPr>
      </p:pic>
      <p:pic>
        <p:nvPicPr>
          <p:cNvPr id="14342" name="Picture 6" descr="https://encrypted-tbn1.google.com/images?q=tbn:ANd9GcSelGmAcCxJI8iMlFL81Cnuhnwn7srZWe4tCAYA_mVn5xlFpHI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899" y="3200400"/>
            <a:ext cx="4476161" cy="3352800"/>
          </a:xfrm>
          <a:prstGeom prst="rect">
            <a:avLst/>
          </a:prstGeom>
          <a:noFill/>
          <a:ln w="76200">
            <a:solidFill>
              <a:srgbClr val="48F67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42"/>
            <a:ext cx="9144000" cy="913558"/>
          </a:xfrm>
          <a:solidFill>
            <a:srgbClr val="48F671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005A9E"/>
                </a:solidFill>
              </a:rPr>
              <a:t>Quetzalcoatl</a:t>
            </a:r>
            <a:r>
              <a:rPr lang="en-US" dirty="0" smtClean="0">
                <a:solidFill>
                  <a:srgbClr val="005A9E"/>
                </a:solidFill>
              </a:rPr>
              <a:t/>
            </a:r>
            <a:br>
              <a:rPr lang="en-US" dirty="0" smtClean="0">
                <a:solidFill>
                  <a:srgbClr val="005A9E"/>
                </a:solidFill>
              </a:rPr>
            </a:br>
            <a:endParaRPr lang="en-US" dirty="0">
              <a:solidFill>
                <a:srgbClr val="005A9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64770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“The Feathered Serpent”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Tall, bearded, white god who was going to return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42" name="Picture 2" descr="https://encrypted-tbn2.google.com/images?q=tbn:ANd9GcTIzgfP5o0Lni_zfDtKL266MxZnQS-NyfkW75kKkaB8LFPwXkDyf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200400"/>
            <a:ext cx="2971800" cy="3124200"/>
          </a:xfrm>
          <a:prstGeom prst="rect">
            <a:avLst/>
          </a:prstGeom>
          <a:noFill/>
          <a:ln w="76200">
            <a:solidFill>
              <a:srgbClr val="CE56C0"/>
            </a:solidFill>
          </a:ln>
        </p:spPr>
      </p:pic>
      <p:pic>
        <p:nvPicPr>
          <p:cNvPr id="10244" name="Picture 4" descr="https://encrypted-tbn2.google.com/images?q=tbn:ANd9GcRYoQ1pvDcRzUkeGnaaJThhf2semVqV1FHhRnxOZCHiY-7HGrjQy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3352800"/>
            <a:ext cx="4076700" cy="3048000"/>
          </a:xfrm>
          <a:prstGeom prst="rect">
            <a:avLst/>
          </a:prstGeom>
          <a:noFill/>
          <a:ln w="76200">
            <a:solidFill>
              <a:srgbClr val="48F671"/>
            </a:solidFill>
          </a:ln>
        </p:spPr>
      </p:pic>
      <p:pic>
        <p:nvPicPr>
          <p:cNvPr id="10246" name="Picture 6" descr="https://encrypted-tbn2.google.com/images?q=tbn:ANd9GcTxxVgn2W9tGmWCnRoZNbj5PhsiUgjKSwnCY835bgizawnE98O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7978" y="1255594"/>
            <a:ext cx="2152650" cy="2466976"/>
          </a:xfrm>
          <a:prstGeom prst="rect">
            <a:avLst/>
          </a:prstGeom>
          <a:noFill/>
          <a:ln w="76200">
            <a:solidFill>
              <a:srgbClr val="CE56C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2012"/>
          </a:xfrm>
          <a:solidFill>
            <a:srgbClr val="48F671"/>
          </a:solidFill>
        </p:spPr>
        <p:txBody>
          <a:bodyPr/>
          <a:lstStyle/>
          <a:p>
            <a:r>
              <a:rPr lang="en-US" b="1" dirty="0" err="1" smtClean="0">
                <a:solidFill>
                  <a:srgbClr val="005A9E"/>
                </a:solidFill>
              </a:rPr>
              <a:t>Moctezuma</a:t>
            </a:r>
            <a:endParaRPr lang="en-US" b="1" dirty="0">
              <a:solidFill>
                <a:srgbClr val="005A9E"/>
              </a:solidFill>
            </a:endParaRPr>
          </a:p>
        </p:txBody>
      </p:sp>
      <p:pic>
        <p:nvPicPr>
          <p:cNvPr id="6146" name="Picture 2" descr="https://encrypted-tbn2.google.com/images?q=tbn:ANd9GcTRvTrI7165F8kBSSiWoYMhy0bMqGKzhx8qcaeepzyUyVYZOs7N-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143000"/>
            <a:ext cx="3509843" cy="5410200"/>
          </a:xfrm>
          <a:prstGeom prst="rect">
            <a:avLst/>
          </a:prstGeom>
          <a:noFill/>
          <a:ln w="76200">
            <a:solidFill>
              <a:srgbClr val="CE56C0"/>
            </a:solidFill>
          </a:ln>
        </p:spPr>
      </p:pic>
      <p:sp>
        <p:nvSpPr>
          <p:cNvPr id="6148" name="AutoShape 4" descr="data:image/jpeg;base64,/9j/4AAQSkZJRgABAQAAAQABAAD/2wCEAAkGBhQREBQUExIUFBUWFBUWFRcWGBYVGBYXGBUVFRUXGBgXHSYeFxojGRYVHy8gIycpLSwtFR8xNTAqNSYrLCkBCQoKDgwOGg8PGCkcHxwsLSktLCkpKSwsLCkpLCwpKSkpKSkpKSwpKTYsKSkpKSwsLCwpKSksKSwpKSwsLCwsLP/AABEIAH0AyAMBIgACEQEDEQH/xAAbAAACAwEBAQAAAAAAAAAAAAAEBQIDBgEAB//EAD8QAAEDAgMFBQYDBwMFAQAAAAEAAhEDIQQSMQVBUWGREyIycYEGQlKhscEUYtEjM3KCkuHwFaLxByQ0U8IW/8QAGgEAAwEBAQEAAAAAAAAAAAAAAgMEBQEABv/EACcRAAICAQQCAgICAwAAAAAAAAABAhEDBBIhMRNBFFEiYQUyQpHB/9oADAMBAAIRAxEAPwDLsKvY4cVkpPE/NdDis745csv6NgKg4hd7YLIAlek/5KH453y/o1v4kcR1CkMYOI6rIgFTyL3gXs95TWjFj4h1VrK7T7w6rHBqldC9Ovs75Dc06jeLeoRdOq34m9QsA1HbOwjq1VjGtc8ucBDfERvjnEpUtJfFnfLRvMOzNmylrsrS4gEGw1Kqw+JY8mHNIAk3EjnzCeezv/To4TEPqOqfuzLADapTc0hzXg6WBHRQPsnQpPc6m05G1KrCfyPDYbzF3QjX8XJoV8tXQr7Wn/7GdQjqWyQ6g6uXMbSb7xNnGY7p+6Jp+wmGc5tQtkNpUg5p8Mx3iRxWqw34fEUHUcjBRDcuWBGXfbdojh/FpO5nXqm1SMn7T7Bo4bsy2oO/oHZdABed6z1CgKjarhAbTiSSIINrHzTLb+yHbS2hRoghtKnTOY69mwOGYdIAXNq7Kp4mp+Ew2Shh6Y/a1PyUxck+84lHPQpybXByOeuGIKnZ/Gz+oKl1Sn8TeoVW28Rs6k00sPQfWdoa1V7hfi1jbD1WVgJXxa9jPN+jYtxjB77eoVjdpM+JvULFQuQu/GT9nllZuRtVg99vUKY2uz429QsA4LhaufCid8zN8dqM+NvUKl20WfG3qFhiFAhFHRxB8zNrVx7Pjb1C8sO5eR/EX2D5mWhikGLwVrVS2KIhq60KYavZUNhECvNKshcyLh48FJjJXmhXsauHSEQnnskyo3HUCxr83aN3Ed03PylPvZT/AKfValWnUrBnYFjXyTZ2b3RzC+hN2jTpnwNAMMmBIOUNmfMEeioxYd3IvJNJUd2hjz2gAnKWWOug0WYxuNcWETILgTu0ROKx4puZmjulwjjNgkmKqBtRzQZBjXdK2MiUUkZrlbLjtt+UibOMdERg9qFgqtaTOWII10n6rO1iQRfSfLVFYfFHvu1Jt5cZ6KRS5aCU2kOKu3Rh8PUcJ7WqZcfKQPushi8a/sHZJIccro4RJXNq1ZFpPFXbDozrpB13qKc25bUMxy55Mo9sajeeui4Gr6Pith0KwZSecrhnq1XiA4OcQGM4EQD1Wa2t7H1qBdDczWsFRxEdxrj3Q7g42skU12aC5XBnHKvOiHBUOauo4RK5IXYK6WojxAlVlyvyqtzESBKHLykQvLxwuY1WtCIp0ERTw3JLlIKgRtNT7NHDCqQwqHcgqF/ZLopJgMGmuyPZWrXcMjWxxc5o03QTK8nfRy67FGD2HWqeCk4zpYifU2X0HZPsWKbm1crA/Ic1OowuY60PGU95ro0gwuUfZqphgH06tWlWaC51Nxe6k4C8AlxGn0Wm2f7TEgMxDGgkAh9PwuB8LhwjQ8FTjxX2JnlS4C8NiWVGNFNpbTc3uWIyPBsL+oHIrN4ukSY3STfdMjdwP1V+MxLqZcabg5pOaJtPiBHKENjcaHjM3fDo89R1WhCooiyTsV7QrZmjiMsxI0t9kor1T2s3uB8lfi68yPpyugcS4lw8kObITRZx1a/qu/i7O5uP2Q72kuPmvAEQSNMx+ai38jEXVqbSWxMGZ81fS7pgRFtB1QjagkcBu5lWtdJGn6L0ZKwrGNGrmI4lwJP0HkFttk4+mQTUIIBs2fG7Rz6nxcANwXzZ2LM2gbh+qlVxbgIB0n+6cnGuQ45ZIb+2GMojM3CNaHETVe1oB/gZaw3nzXz51JOaWIifVF1fZ/P2fZmXvuW2hvAzu4knRQy5lwaGOW5GZyLxYj8RhsriJDoJEjQxvCq7NDYygXIoPpowsUHU0SYNAFSmvIipTXkW46OqGHRrMGrcPSsj6NNRymOURf8Ag1w4YASbJuKC9+HB4euiXvs9VA1LCUMoJquDtfCC3qHSfMLT7Jo4V1MPDnNcDuJd0DhI+YWbq7GcP3QZUB1YHsqR5NBzBCYOu6k4xLRoWuGnEclp6aMfZl581uj6FXflZmZFSJggSS06y33hqCN2o1WZftAUXdpS/dEy6nvou4gRdh+yHwe0A2zXOafhdoeYPFSxhD5cLGO9Fz6jgeKt3VyR7w7G49jgHN9+CQOOpLeU3Sl1TISJ3z1QjKgpk03iGG9j4TucOXJdfUgw653OG8buq85gttnsW/vTNj/wUMW5jroFZU7wvY/dMMDs6k+lneXufmLcjTEDu8Gk8OpUGozKCtjdPhlkdIUOpmBvuVXUflHnA/VaSjsrDzldRxA0i9S5ObjT/hQW0dj0GUy9prNIaC0PgguJENuAfe+Shjq4SddF0tBlim/oQtBBDp1VwrZG/mNvLmusItpAHzVLmZjPmXeW4BWpe4menfBynIvF9fTcvVnEC+/5LrnwZ0t0Q76k6klDvPJFQffitHsunUykZg01bPcfdYNRyG6d6T7Pod7NuHHeixide9lBIlxuTHutCbFKhsZ1wc2lhqLHZabnuHxOAaCfytF45oN2GRtbaADezosbLtXFoc4853ellPsIgEyY/wAvvU2ZbXwaOCe/gVmgoOopoaCrfQStxQ0J6lJeR9aguolIDaOKAR9EIGijKb0iQ9BFo0nlxQFfbDqDv2TmzvmnBA36WcOatxu0m0miXtBOguT8gkzcdTeZ7YOd8JER/CTr6p+mhTtkmpyekOaW1KNUS9gpu1FSkTlk8d7Pou/i80sqRVjfo+28R4/MX4pFh6FMu8YB4d5h/T5q6vs0e494I3OEt6i4Wm2q4MqUbYXiKYAOpb8QuW+cIaX2yuuLtc0gmPvPAqg4p4N2lrx702I/MNHKw4wxcETvZofNuqVudUwdh0Y3N3XWINrfLyXaeJnukaTHKdR5TxQprCoYnvcxE+RUHtEXsd3E+XqheSgdvNBdbE5bGTppqou2nUY0Mpufc5rE7tJhHbO9mH1BmrP7KBIn944bu4LgczZaDZuGosDmNDy4tIcSQfnoCPyys3JqIy/GrNfSaacHvdpGKdtavM5n2je79VM7ZrVG5HvcROYiTEzax5r6T2AHuaETdpFhB95LNq4Oi4ZXUnPgTIGUifCZaSQZIGm9K8kV/iWSg5xaTdswtQ6D/ICmwSDuFuv6JtV9mwZ/D1A827jyATqRlfMEmDYwbJWKTmOyOaWuEWIMyRIN93PRUwzprjsws2nnh/sVmnIy68dFX2QLvyi3n/ZexdaO62eZG9RpMtlnTf8A5qmR+xPoKe61oaOO88lRUbBmQ0xadw/VSNN02gW15cROisZRDQXd218zt55TdxVkVatnkwrAYOGl1Nn8VR9h5Bp1PTyV1Wiyl3qjz2m+STr8IaLJRiNrOBGUmBcHeSdTB0QLtoPee62TNybnqUuW2apIpxzcWP6OMa8wA/zywFY5qT7Or1ATmc4jnmATejiWvmHAkdVFPG4GtDIpoFrNXldWavIUGW0aiI7WByS6nUQ2Or1dWOa1o1J1+a7ttnJy2qyjEYAOeXmRrDcwj1lV/wCkUvhI/hIHyMgoWttgt1qudxsIHVTobaB1cP6f0V8JKK5MjK3J8BX+ktHhquA/MPsiGUn0h3XFzeLSXD5XHqhG7YYfEJ8pH1U6G0WzLS9vRy9u+hL3BgrvHeBD28LGPTd0CjS2iQTDWmd2h9DqFXUZm7zTfiJafUKioCdYPkYPTegc6PJBFZrXGWh3/wBNPlv9Fqth7GFICpUvXPgBALWCJkzbPGs+G06pL7MbPz1c7iWimARIiXaMB5SJ9CjNsbVIlk3fcuFzlkxPnGYrO1GSWR7IGro8EIx8sy3ae12sqSO+6CC8yQN9gfH5m3CyWGhVrPDnPLXHe6SY5AaekI3YOzzUc0i7jdk94NA94j6LT4emxjmupkOuBUDoD5MyZdYDTxWXMWO3x/styzWzfN99JCCn7NuEn8RVN+BEH+reluOwNSnUtUzPFwSS1x4RNp9VrjScabmtAbTdUa4OlxgEnuzABiALD3lLE4UPDnVGnLkAa3We6IEtHdIJVWTCl0RwzN/3fH6Mfhtqub+zqNynTMZDhN3AgWqWG/cLRKfPosxALXEZiCaVRsgRB1/JEZm+6I1Qu1PZ4BoBEcCbmmZtPFk25JZsmu6nVNOocoLrk3y1J7rx67+BUU4PvporlVKMvyjLp/8ABfjcK6k91NwggwTx5jkVVRzR3d3vEaeQGpWt9pcMK1LtSQH0SGP5sNhPHJUzN8i1ZbPaGmY9E/HmcoIwtTh8M9pNj2sFhmdMlzrn0H6pdjKxcdT5lHZG73T5ISplkiyfF2TRfJVRwo1c4etyrn7T7NuVgjmLE+qGNTvQ313LpondA6KqLfoao/ZIPqOE6DXvR90Vs+pe2Unjmg9AEI3DxqSepRNI6Wf5w0/3QZeUW4K9DaobX16rypBMXM+kLyjo0gZr7JftesGtL3S6LNaNJ58USKqVbSxgccua2pIEn+yfCPIibVUCUxmu9sTpp90UxzBa/qQPorcK1gHiqXvfJrvRANOLgmeJj6CFQpJcIz5d8FIfSJ8G74j+inTFI693r9lM5Boxn+4/dRqVmgeBnQ3QOQtlowzfcqgLuZ41LSPmqG4tgN6YIGkLv4tpjumUlsDlGw2G4twpMfvHPGWYFg1jTbgajuSSbQ71ZxAdZ0DfpYDnv6pvgsROFw4i0vtv/fM1mN9khoH/ALiAJ/akR/PdZ+K1Ns+gkl4IxfFmx2TTDSZziCGgsGgaB87/ACRuPxsi5DuZsSBLWAgcILjzUNg03uHhdJqOMtiIzWB5wFzarCKRdmyw3NfhLj91oaPtJif5CTUml6VGexvtFUqE3AHlqBxTXYO03Os4zlE31gXI6TZYRlclbH2DeXOqd0nuuv5MJjRPVylJPohnFQgmlya1+zw5pAGbNLS5zr2u63q2PJYnb+EhzXxJLS0+bTHWCvpFHNH/AI5cQYLg9syA3RusrC+07DlYLg9rV1tvBgrOzNKaZfFuWmnfppoaUC2oxzHC9SlNzmu+mSP99Of5lg2mLEHnbW3NfQPZ2jLsPLdGMB0v+1fwOgBN1icTSBefEO87pmPTcpMM9rdkv8klUWBVHy2PCP8AOCGNADUzod6ZvwzG97Pm85A/5UcjfgDv5rH1Viy/Ri+RIVOc0aW+pXO3A/vKNr1Aw/umDlM/dUPxJM9yl/SD9VRHJIbGTfQO/GF0CSeVgFOjSJNyzyk/VD1Wcv8AaFGg/cnbrRZj/Q+pEAQBA5GR815UUHd2xEcpXlNRpx6AsTdpGbKPmltHCNHiNpMC3zRmIpg3N7IKsI0VKJ5psbYZtJsZnFrd/eAMckU/GYWAA7eSTd0jcL2lZHEblaDZA8F+yWWmvmzS1NuUAIAc4eTQUJU25SHuOtEaJKq6jbrvgiuwlpoobf6+2LUgTJmToqam3HRZjB6XSyF1F4YoNYoodN9oMRkDBVLWi8NhomQ7cOIUW46sXZu1dMzMnXjZC0wiaQQ7UvRZGLapjPBbdxbPBiKg/mOus3Rr8fi6zCx+ILmkAEOvboluHanWAakym48orjgWR/lyLm7DfxHzReDbXozkqlk65TG6E3AsqKoSfNKxr0mMgds4stIOJqQTfvm95Q5xtYa1HHX3idddVJ5VFR0Beu+0LlgS4C6PtBiGi1Z4jS/OVTT2o9o90wSTImSeKBzKt713xRfomy44tflyNP8A9IffY1w3CNEKduNNjRZEzb6Jc51lVV0RLT4/og+Pil6H7q2FfB7MNMXPeN+qi4UARlAPoUjYdFZ2iHwK+2B8XGn7DsS+lNvkl+MwHvCSqGP/AGiYB6cobOmOhp0uirBtIEyeEFcVriuoqKFxwf/Z"/>
          <p:cNvSpPr>
            <a:spLocks noChangeAspect="1" noChangeArrowheads="1"/>
          </p:cNvSpPr>
          <p:nvPr/>
        </p:nvSpPr>
        <p:spPr bwMode="auto">
          <a:xfrm>
            <a:off x="63500" y="-585788"/>
            <a:ext cx="1905000" cy="1190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0" name="Picture 6" descr="Moctezuma's headd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1066800"/>
            <a:ext cx="3448050" cy="1952626"/>
          </a:xfrm>
          <a:prstGeom prst="rect">
            <a:avLst/>
          </a:prstGeom>
          <a:noFill/>
          <a:ln w="76200">
            <a:solidFill>
              <a:srgbClr val="CE56C0"/>
            </a:solidFill>
          </a:ln>
        </p:spPr>
      </p:pic>
      <p:pic>
        <p:nvPicPr>
          <p:cNvPr id="6152" name="Picture 8" descr="https://encrypted-tbn0.google.com/images?q=tbn:ANd9GcScCJk3OnziHIhAxdg27fbMs_9eJAbn_VI53PRuPfC5NKEv9Ot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3276600"/>
            <a:ext cx="4453647" cy="3124200"/>
          </a:xfrm>
          <a:prstGeom prst="rect">
            <a:avLst/>
          </a:prstGeom>
          <a:noFill/>
          <a:ln w="76200">
            <a:solidFill>
              <a:srgbClr val="48F67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2700"/>
            <a:ext cx="9144000" cy="862013"/>
          </a:xfrm>
          <a:solidFill>
            <a:srgbClr val="48F671"/>
          </a:solidFill>
        </p:spPr>
        <p:txBody>
          <a:bodyPr/>
          <a:lstStyle/>
          <a:p>
            <a:r>
              <a:rPr lang="en-US" b="1" dirty="0" err="1">
                <a:solidFill>
                  <a:srgbClr val="005A9E"/>
                </a:solidFill>
              </a:rPr>
              <a:t>Tenochtitlàn</a:t>
            </a:r>
            <a:endParaRPr lang="en-US" b="1" dirty="0">
              <a:solidFill>
                <a:srgbClr val="005A9E"/>
              </a:solidFill>
            </a:endParaRPr>
          </a:p>
        </p:txBody>
      </p:sp>
      <p:sp>
        <p:nvSpPr>
          <p:cNvPr id="8194" name="AutoShape 2" descr="data:image/jpeg;base64,/9j/4AAQSkZJRgABAQAAAQABAAD/2wCEAAkGBhQSERUUExQVFBUWFx0YFxgXGBwdHBweGxgbGBwcHBoeHiYeGhwlHBwdHzAgJCcpLCwsGB4xNTAqNSYrLCkBCQoKDgwOGg8PGiwkHyQsLCwsLCwsKSkvLCwsLCwsLCkvLCksLiwsKSwsLCwsLCwsLywpLCwsLCwsLCwsLCwsLP/AABEIALoBDwMBIgACEQEDEQH/xAAcAAABBQEBAQAAAAAAAAAAAAAFAQMEBgcCAAj/xABTEAACAgAEAwUDBQkMCAQHAAABAgMRAAQSIQUxQQYTIlFhBzJxFEJSgZEjJDNTk6Gx0dMVFjRicnOCkpTBwtJDVHSjsrTD8BdEg/ElY2SEoqSz/8QAGQEAAwEBAQAAAAAAAAAAAAAAAAECAwQF/8QANhEAAQMDAQQJAwMDBQAAAAAAAQACEQMSITETQVHwBGFxgZGhscHRIjLhFCPxstLyBVJikqL/2gAMAwEAAhEDEQA/ANW7QZ+dHhjy5iVpC9mRWYUi3QCuu5PW8Ru9z/4zKH/0ZR/1jh/jX8Kyv/rf8AxLLHGjRIXHWqOa7BQxp8/0fKfk5f2mFE+f+llPycv7TBEA9cINsXYFht6nFQTLn/p5T8nLt/vN/wA2EMuf6PlPycv7TE8k3jxO2CwJfqH8VAEuf+nlPycv7TCCXP8A08n+TlP/AFMEScRTmGD77qW02BVNVgczqGnckDb7dKtCYr1DoU2s2e6vlfycv7TCLPnurZT+rL+jViceWPasOwJfqH8VBE2f+llP6kv+fHLTZ+vfygP83L5/zmCN7YUnBYE/1D+KGGbiH0sn/Ul/z4VJeIdXyf1JKf8AHgkpwt4VgRt38UNSTiG9vlPSo5f2mF15/wCnlPyUv7XBO8IT/wB/VgtCrbP4oc0mf+nlL/mpf2mGHzHEL2fJD1KSn/GMGMNMtk+mGGhSa9Tj6IZJLxGvwmS/JTftccpmOI/jMlXn3M36O9/vwXvC6hgtCW3qTqhgfP8A43J/kJf2+EEmf6y5T8hL+3wVwhrBaEGtU4+iGNLnh/pcpX8xL+3wvf54/wCkyv5GX9tglqGPCsFo4I21Tihgmz/4zKfkZf22FE2f/GZQ/wDpS/tcEwRhbGFaExWqcUK7/iH0smf6Eo/x44bM8Rv3sn/Um/z4L3jwrDtCNvU4oWJ+IfSyZ/oyj/EcKmbz/UZP7Zf1YJ2MeoHCtCe3fxQ5s1nvLKf1pf1YabOcQvb5H/vcFhQxzQw7Ag138UGfNcS6Nkh/QmP+IYndlOLzTDMLOI9cE3dXEGCsO6jkumJIPjrn0w+x+zEPsn+Fz/8AtQ/5XL4l7QBha0KrnugrvjrffeTH89/wL/39eJytiFxpvvzK/wAmY/8A4xj+/EwVgZoo6R966JxwWx0BhNI/7+3FrnKQthJJgoJPTyF+uFI9McTaQpLUB1vlWGpWNdtvaB3+diGXldYEQgOjMup3F9CDpFKu42pvrn8G9o0rxoqePMIjs5mWw+i2oFSKbuxsepUjnisjJJdrlAFsHUSl6bB5Vty5H4YbyzawWaFUtabuwxUqxXelrf03re65jjtdcXTr2r37qJpCnZ9sZwZnUGMrb+y/Hxm8skvhDEVIqmwrjZh5jz36EYKA4y32aPlxPIUPcpGD4e9ZY3ZqUPoZjvpB5nry2vGiZTjcMkpiSRXdb1AMCVqtiOe97fyTjppmW5Xj9IphtQhsxulENWFV9hj2nCkYtY5SA46vCDC1hFUEpOED48Me0jCTXhjxx1WEwJwuRjwbHWErDUr2rC3jnHsCcpbx7VhThKwkLxbCltscnC4ESlLY9ePDHqOBPK8Dj148BjxGBC5JwpOFOOThpFIMD+y7fds+PLND8+Vy5wQGBnZY/fHEP9oT/lIMQ/Rb9GP1J3jX8Ly/83N/0sSUxD44x+W5avxU/wDxZfEhWOKp6LPpJ/cUgnHGELViHxniCwwSSu2lUGokCzVi6HUnkPU4rRY6lR89xZkzUEIG0gY2f4vMA3zA3rnuK61C41nEkOlyoiU835Mw2uj71HYetn6JwL4rC+c7li8kPdHUtVZko2Ca5ADSKrfV6YkRZN4hZkC1VERgmgSObWeXrjnq1NwXfQoaOKhcQzCrssI8V+JwEUVZGxGo3yogfHArPxs9FiCGFgfNFEEV1J2631xP4hJIz0ZLFGtlXr5acApYWJKgnTZ59b3Ow+y9zjABdhOES4fL8nnJvwvGVPldalbfbZtt9vFi5ZbgOVYpOIUR2AYOgMb+JfNabkTzPXGU5zLO+pSWIbYlfj/KFb/nxe+B8VbRk445jqdGBRkVypj8LEkUdIIO5N7jfCcOGq0Ydx0VjZGgqTvJGjGzq51UPpgkarXqCT4dXkMT4M8khYIwYoaar2PlfI/ViI0OYF7wOOto6/4n/RgNwjKzZbNszoiQTKka6WLU62VL2qgEg6AwG5VQdzjai86OXH0qgPvYFawMdAYiZHiCyqWS6BIvzr0ux9dH0xKvHSvOCUDHtOPaseBwk8JQcexwMdXholLePXjknHhhIldY9jkNj2rAiV1j14TVtjknAgldHHhhMeDYaUrvHrxyGx4thQquXWPXhMeBwJyu7xycJqx4nCTlcnAjssfvviP8/F/ykOC5OBfZgffPED/8+P8A5SDCfotOj/evccb79y/8xmP/AOmWxKZ8V3t/2jGUzUDFVYmCVQGYKN5IPt5chjvh3aV5VUjL0T5ybX5A6LJ+qvXA14AgpV6bnPJCsCteKT7QZps5lZMtlIyxLgM7d2EZVJ1BSzWSGAGoD5po7Ye4N2hfMrJQCMWYOEbaPT4WGok2+1Ajw7sw5HBmPJOoC6LX3R4qGmqBryA2rc+mJqVNwVUKMOuKzTL5TtAgCDRSgAAfJuQ2H5gMSGTtBt4kPnRgvnve3IgnljVDCStAG6FWT0I5nnf68QuJWiltBJs0SAK3oXvvt5c63xzEL0xVA3DwWTT5LjR8RKb7b903ry0/Hp5YGgcSRiC6FgCD4QefwT/2xomfdzux2N9Nht57bbgXeBbMy2bv1BPw6dcO1PazuHgqW37oKbMiKB5LQG5G/goG7+OJfAjxJcyhhdDIwdBq0BTqpyKaMCzoB+IHnvYlzBWwFJ1b0ST8DRG3L/vniHMdEhkB0urB1FEU6GxtyAY0Pr+0tTFaNw8Efj472gjFPlYZK8tP6FkGGs1244oUZJuEuysCDoEm/wAKDVi2dm+M/LZpSlLFEwWrJYmjV0oFc9iTyHLEztD2ohyTRrMrVIG0lVLbrRI8hsbxFpWm1adw571UfZdx5ljlizKPBI05de+LAuZSTQ1KNxQG3MnGihsLNk1dGRhqRhRG+4/uxTeLcazGXLx94rPFGZSZEADxg6Q2oMPFZAO1WreYB6mVNxXldI6P9VzFcbx1eK1wrtHI0cZdEkJRSxjYrZZbtVdQAPi3l8MDe0PtNTKS922WnZtAY1poaiwAsEg7Kx59DjS5sSuZtGo42gSVdS2PasZxlvbCHdVGSnGpgASygdBZsbAXg2/aFpSNLhVuqhIYkcj90YHcHoFB9cLaN3ZVHo9VphwjtVraZQQLAJ5DqfgOuF1YrayZWmUpr1CzI/3Qny8TWaF9TtR5VeHLVKMEjg8yCzMlgb6kYkgcgdBBHPesTtOIVno8jDgrDqx4HAzL8ejNa7jP8b3b9JBab9NxdjbDGf7URIv3I9+52VY/EL/jOPCqjmST9p2xpIXPa6YRh5gotiAOW+3PYY7vGcfvqbUGnijm2ZQXLBAxNNSURWkkVRba9RGDuT7VxxCpCwhvTHI1GvJHIO2wsO1Crs2LZXBaGk4BWknHicVjiXa2HLZllmmQK8KvECygHxlCLJAsneztV8qOMr4vI5zc0y5jTH33eoVnALAykkKAdLAKCNjz232tOeAhtIuBK3sHCA4Adnu1cWcmlWJwyxohIBBosWG5Fi/CeRqiDvYwcmlVBbsFHmxAH58XIWRaQYTt4Q4EP2uyYNfKYif4rah9q2BhT2pgY6Yi05HPuVLj639wfW2JkKrXHci6tjsHAFO0Dj3spmB5UYW/RLtzx2naUagHy+ZS+R0Bx/umcj6xhFwVta4bkaOBfZn8Pnv9oQf/AKmXxz++fLcu9Grn3dESfkyA4+sDCdk5g0ueIBH3ypo1f8Fy/kTiXEQtqIN0lUv2yZJXzOVLkgLFIdud95FVefPl6YXgPAydKBnVdi7C0NFbCgowtmvyFD4i5Xtbycks2XSMwqe7kJaY0ABJCxA25mvTbViZlOLrEoVUG3L7shJNgEtZ8RJI+1a6Y5yMrsncn5+C5eMUkMKfONRgegJoUdyB5nzw1HkE5Msd7AcgLs+grr5jbkKrEv8Ad0OpHd3qFUJor3oDm3Pdf6y+YttZ7bUsTWa/0sJ5kb33u96lA9GFc8OVMLvL8IhJoxKeYvTz5evX4YfXI5deSQgUCDpXzqr+z7cQzO21xkC7I1w0QSLBuXrqHp4htyw/FxLSKKMOu0mX2rVz1SdKYk181h0wIhDs+YVICxxmiNwor7bO92PqOBEsykmkAojcDbzo3+muvPfYxxjiq+EMpFtXvx0DZG9Smt9q2AN4CzRprJN1V7OhAqxfMg/b09MUHAoLSMpjvFYeFfjYAPI9K33BGIeYZjsqpRvVqjBv0C+fxw0zPRsixsdOxsWD1HKjz+i3liDmuK1sWAPn4QRv0tv0bbeuGllXD2eiNnnjkSMMalUqmjYeFlNG7B0nf6RxZshkMpnEJMSSBGrcswB57WR9tDGQpx8940mtSDGyELpF6kK6jT3YsHa/dAxqHZjO5k8MUwwKJnjZkYtH3ZZidJbSwblQNi7BsnniStGncrH+48fQyjfpNL/nxm2eI4hnDl2jlURt3Pjdmo2xmIYm60hBseRw/wBlO0c0YeozUs0iP3stmOVmFfFNZk1EqCSy9AMAV7ZNlHkMCIZzJpc6ZHjIti7ah7zsdO9bAn4Cg0qTUbGVP7aRHhrrYLQkjQRdiOxqFlwHdDQAI90qb54q3BOBnORIZC7FyAtkg6dTFQd6JsubNmtNUDWDnGe3qZ2BctmYlZ2cGOQUqxt7tsrA0BbXytTyHPHuKcN/cmEmVFnhnDiORJGKR6lIVDqvVamweR0nyrABb9yJLo2ZVTaNEldYXOmNzoDKxpQ2+pbptwNgOp54OcD4jp973jZDkab3vkwsKLGxJHIWMDp+O5WY13W55aGW/WlrfYcv1blk7ZQqsYXKxi006xGmthVEghhfIm/O8Z3NO5bbGpqSTznciQ4+sK6idYZ9GmJhqutRsWK2I3AA5bnDXE+0CrGGjDNItjQ6nw1qLE0y71sNzd4FZ7tTFJ+GWYkG/EKJYeEEnvOWwHPoMNScbSrEbjZbrvvMUNnNg3+c+eL+kHBWeyeRkeysGa7TSAZdEaLUW1SuV8Omr06lLqNWqtPQg369N2nEgrvYNJBFd4OQ22GkUQNjscC+GdsZYo1SKNu6AOgGWQbNdbmtzz6cttsVzsRwvMPmZBDII9IYGRhqrdSVIO13X2HFtaXGADz2wsaltJsuc0duf6bj5LQTx+M5Yq/dPCzMlq2shgATVL0UjehzG++I+QSXNR91lTqMbKbkDoihHDgGvELVdOkD5xJG14ruX4mVkMc7ieJ2U3TKxA2DKgcCgVFbA8txYq6ZbjXD4lWNIZEGwGmMi9uZ0sCTQ54wqVAzA1XVS6M54uIwc4n8R3gFTuMZKGCF558pl5HC++2lizE0o8UYoaiAAOQwH7P8BC5OMvBFI8tyKWrVTVopdGw0gGgepwN7acahl7tI45zELkl/CbjYcix5Lqo1Vsvlg3J2ky7N3Yy+aFRq/uudBNgJps9AdxttjMOiCtXUpkAQpfAeFgho4YI45IwCsiyNG7p9Fyi2wHumz9A87xWsp2sKRKXhEjd2wMjIjOX1NpezdqF+b1I59MT34pCKYRTBlIIuOTfrvysE9D+rFWCDuiw1Gw3gIYb1sL0i+o6bcgBQx0Ajj5rk2ZnLfInhwVml7fyiJgI3jrLjS4SiJqYF6opoOxC8+ex2GOOKe0WURS6Y3T7mhjbRurfP1ahoomgPifTFclgUQEnvNWivcaj4d7JS66fZt0xFz0Sd0+mQk6b8OnmOt0Df1fHDIbx8wkGOjAOnAq5Z/wBokmiXTFImor3JK6SPc1hi/h52B6MORGEynazNLmozmCi5diQQoV23jdl9wEkWF3B2+GKjmMnHVo9sGBAAXc6lJrSSQa32Gx8uYtc/eNPAsZd316kWbVW2WkvwtMW5HY6RX5isR/B9EOa4YjyI9Y9CiPE+3RZ2WHJ/Kogu5cld9rGhozfvLXn4q904sPswzMci5mSJEjV5YzoTTpU/Jogy2oAJDXZA54gQ/K12ESUegjZd+QvxH48zyq99QLez+BkbOB40ibv0tUFKPveL4bm7JrrhNIStcDkIB7V+LLl81lmaHKy3DMPvkAqKZK031LFb9AfPFFl7ahVpYOEpXIhFNUkYU8uYdA9fxYx83e2e2+FXzOQVo1k1iVRqult4Rq2+NfXjMstwp5Yi6ZNNQYeAqPcKM2uyBttWIcHzg47B7lddN9Boh4BPWXDyAKLv2yhBsJw4eQGXuhqsCxvsqxrfOo/M2IDdq4dreAEV+Dy5W60VyNbFWb4yH6K0+/ZeclkSGHxX3B0qNYEioSa93Y3jmXhk6RhwwjDxqVIUe8e517Dcgd4enlibKn+4/wDn4Kf6no40Yw99Tq7OKYXtFGd0Ziaod3lwKrkR5UQhHl3UX0Bho8SRqIjmNsyA93GPEupim4PISaa5VpHndlikbLxxt3hb5SVUFgp0VHZCeH3mk67GgAOuKw3F5AjwIzBe+7wAqgKkMRp0ksAAd/dG4Bwyy0fU53PYArpVjWP7VJkY46d5KnZTP5iXQ0KSuGbpJENJOp/GFUlPdZtwKAJ6m1heZ2Ea90W3ADZn6BjUCwtHUVSq8zfvNcfhufzoyzZTLrME7wM3dKdRZuSsVjveh4SegxOyHZHNuwjER79SzKpIWRbALMfEhF+pvY7YUN/5HvPytf3ONMdob7grifIZiJ0SZVjZo++Id5WpQyAHXq0ncDxCwNBvkcRnyDiRYz3UhZInUZcEkh1FpvzNKBtt4V8tpcns7zj5pMrKIxNoGhXcFQlMQARqC0EPhr9OLblfZxPw7L5nMzNlndYT3TBmDI45FG0qLokDmbIA5m2GDge8lZvqEAy9pxoGgeYA0WeSO9U0bqB4RqNFaJ2NUPqrz8xjYPZBxnvMo8JNmGTw3v4HJINj+NqFYa7WdncjluGxzjK5fWe6Grc1rolkO+thuwvyJ3xYOzvZPKwRiVhGjOvvRyyqjId1sFgDtR5Csals4XE0xB3Kj9vAkWdmjXTWZj1tZoB1FsPUlQGrqcZzI5mbUsUjlhZpyNgSOQI25b+v1Y3/ADmZ4LHYk+Q7mzaxuSet7Ek4o3Bu12TSOZ2zeYy7SZiWlhjjB0lyVGrQw5HlqA2uuptpt1Wb2X/aN+5Z93DEoih12ANmwtkmmqya53z3G22Nf4CGzPDDl81A+iu7RkFDSgUI6uxXxBhYP8XFP4j2phlJC5jicqjmJJYwrc/mrZ6jcDoPPcFJDI62iTMNrZ3Z+W29hKs7VfXptgMOyk1xYA3h2+/sj8HZ7u8w+VjzXc5lqmEkjrpSiV7pNDM2plYNRPunl1wD7X8Mly8aB87BMpYoFj1mteosWOgLVnqSfEa64bm7Jxwrl5IpZjmJE7xwGTwuXACBAhbVvek77darFk4bHPNT5qaR8sX0ySOkZQimtWZtIsOqrsLtjzwjDtSVqwmnAAHePlVbiwYqC+dimAK+7HNzUaBZMSiwL5nc+ZxC+UxWomzMxCqoFIrUF8IGl5hVUav0OLfwzhOQ1u0mXeNFBqSOVipIkVUogKhLqwoLZ1K3KrweTOKmXlkOVhhSJTHDG8YZnpdI1Npb5xraz4CbN4gt7fNbNrHAIEZ3N18OzwWcjiiX9599OmghhPEg0ktYKqrkiv5Q54ZyeebKk+GSPUpUmirEUFPMkHa7JH0eWkYOr2Yy6uUkWRE7zQZCfCsZYeMkoBtR/N54mt2YyGorHJm5dLUXRUpegbcg6b2sD7LFwHVBp7Lct6O8m+DPEH2cB5IfwnjAl7yVY4O8SQSIJEBtCwLIlkCtKUOZ98AglcWzJZvMcTRjlIclEIZF20teoAOu4BteakV9IYC8d7DxRZVpInlchCSHMShQy3bhdWu7A2I52Dti0P2UVYmaCWaNyWkoCMI7BNJ1BXrTe+1AfXvoHGMrkqMZdg48O7U6KLn+zucZJXlfLwGNGICsrrp0+NSgiSgQLDajXTrgv2DcQZdJZ5bfMBWALltmdu7okkgMHHh6UcBf3M+UI2azUcgmJahHKoR1WDRqIVr2OrwqwB09RvipZ3hEkoNIdRjiW6sUEjo/SAOi91A9MBkjKAWNdhatL27gsRhJTK7aEicLE7MTyCsdXXnp+zGZBJE7xDG/gaSJgI2KrRII+5hkNHfY77YEw9l5NahQhZmYWgO2kgMdgeTEbXzYg9KkZNGibUxYIwBDd7tdxkj8EQV+6SGuvne+EyeEd/wqqW6yD3fISrnteXraimk+Ekcq6RkfUD+vDmd4sJIiFGxQ7qrkAkfS0/bv9fTD2Vy+daK45AUN7x3QO2w8AHWqHP4jHUWTzqgomrTRFBUArl5Bb6G+fLbnhbRw4896rYUiMW9U/wCOqYzPGtcZOsC+vjO2rfbQLHpqHXnywYynbBYs5A4V+6SQBnKqifg2iOiNOZ8ZNksQOdWcBRDnAvd0yqdtOyJuDqG1JV3d+vxxach2SEGWfMyyQZnNRoTDlzIrItCxe9SMDTaR4bHUnVhEufjPPeU7adMEgDqj+Bny8lpOf4vFDG8sjgKgs14iOmwFkmyOQ3vAz2bccGcXNzgaQ+YHhPMVl4Vptve23rbfa+eOeyfaDLzwk5kZWOXW3h+57rdxn46SL9b5csFOyzRmXOmIqUM6EaK0/wAFguq2wNZadVm99wGEM7Z8BfOZvLxpIsRWF3LMmrYTZc0BYqyBvhP/AA5JZ2bNyeNAh0RoCAFI2vVtZJ3vnXlgb7Te1kuQzWXeEIzPDKp1gnYSRGwBzPpioz+0fiMhULLpskMEjVSKqqLrdG+dHkdsaBYOa2c+oGnetGh9m8I0a5sw+gEDxhR4mDHZVBG4HI9Mdx+zrh0ektEG0jSO9kdgBW4pmqtt9t8Y/mOPcRkkjiebM65D7nebAAc/At0fzWAfPD03ZPMOLkDgkHdg736qLB8ud8uWApfS0T8n0HUtdk4dwmMBWTJUNxYjJG3ME2cDc92m4cndiHNiAIW8EAXS1j56hbIF2KI353jN17EO3uwZhjYvTHpB2rcyEmvQbHEn/wANsyy6FhEaNzYy773Vrq2PwGAujh4qmwRIafCPdS+Ke0Xh8Updu+mdpUmJiiVFDR8h43ZirWfOjuK2xG9n3b2RnzkmktrbX4e7Bi1OzGi4CkEVtZ926xDzPsenkAGh7BG4KAEeZs3X68Rk9mE2TnjAzHcySBiuoBgdFFgQoPQ7bEE0OZGGHNkFyTg+0imM9eVpEEZ78ZkPLI5C0XK7UrqDpVVW6kYcjzw12m4kZIp43YOyxkrqBG7I5AXYbnQw8NnwnFdzvZviIlihOcCGUAIo1qg06mbcDahtpq915ixh/iPYTMrJCzMZyEWN2LELZ7warLA0Ay3d308sM1W6BUyi8iXfKgdrOyhniVRxNlCqv3CeTUAxFAAAkx+IEVvVGtsVHi2RkRUUQPaqA5j+7IxrZ9QckGqoaV/NibnMlMcyAKk1NqlbQCD43fUdG6Bjp2sc/iMHOx8q5XMI8jlYikYprBRlRCw0rsykl6O9kA8ziTUESYV/p3FwAnjhVjJQwMD3jzhhy0rQblz2Yjbeuew6WRLTuMvES0DSXI/id3ArxFQSoUsVI3PowobYvna/tDBnkRYkeZUcPrCkAMpo0SQDtqUhlNXipQ9mZWJ76TUXVajjF7hCm5b3CQbIUH9GMhUbabdVuKBDhtNPE+CkxccCqUjysSMZSutIyW1RsG0hmJNeFgTva6thW9a4vFmC5WYTFdTOyPJprWCyBowTo1Ptf8bbpi0vk5tTdyO7bWz944EhLNZoLene+ekHerwE4vwRs1IZswpkmcgE6CGNAAbJLQoDqB0xTXiVk9kiBKY4ZntBJ+RwKApJlfWWUDbUNTEht6FbklR1w/wfs9HmVzExhijSFGZ5EaRPETartIEBFgcgNxtsccZbgUjZfTB3aAlme+8FsCQls4I8IJ8N+8WJ6YL8SyZfLrklVRllCu1i3aSmJdnRwevugEczv0dxL8nHdnyVRTbRMD6j24HeTkqqx8RAUDuJGXcEHMzgcvQ6fTBKHiEiSVloEUpuH/CMp57FmY6hy2vcdNsLD2JVlPik0kggBpFFedMDY9cWTsxE8H3I953a72qsX8Ru2kpL3P0rHl1xs17d59Fx1abjBY0H/t45J0VHzHGJ5WKZiWdpB78bM5I6nZiCRW+jmLsWMXvs8scmXkjhQTGaNbMSkuWU83DPRXfegAD1JOGu02RgbxLAF5a55F8YZmIsLHIq2NmDMWs7Ejngn2bz02WILLDllZSWeOJXzD89Gs2ALoMed3seRGdzVva8gE4I6tef5UXJdkWjXPiNSyxwHLk37rhEdiSX8YqhQsfN2G2PdouzubOYkYpIsQJ0u0iRmO2Y2h1UQPCaHQAbgYC9olzLZZcvkXmIWeeSWjoDpKUZCwvxC9QrxdcBuKZTOMVVhmSV21sshLmufmBzpR8cYvq24GeexdlDo21y51o561bM52jiiyKxRaZZ1iEcgZiAFCsG00wYt4thuDgTw3tF3c0rLA0/eBRzVTcYUG9htZqiovTdmsV1+ETJReOcGr3ikHUb39m+HcqkpB0rKu5GkK/MHfrz+rHO6u8NMDPH8LvZ/p1IvH1i3hvPfMeSJcb40Ht7YOswIi1KQis0krCyKam7sgkHoCaoYDQzRyQoGLJIhViSPnGVA1Ko1ABNRoH5urmTjgtJHr2dCa6OLCihz8vj+bkk2UzhCCKOSYEW4VSygk7L4eZA/OT5YptWoTH43JVOi0GtumMnTO/GuuB64RHJ9s2iaPTHSprMiE+F2cUWcgWRROynfY3fO/dmsy2ajaUws4LaUMcbslAAEA6aAvnX18sDuxns/wAoW77PyrpBLJA5o0Ds0vL08PqLPzcaXxbtpl8vGqZfTPK3hhgiIsnkNh7qjz9DjVpJ+olcVYUwTTpievP8d+iznjXFZMoG+UtKAJA6gq6h16og0AbDT71nc+dBczms5HlZs2ywpoK6YwrHZpGTn3lEgDVdfrxA7ZdnM1KcxJnDrmCjQFvQmoe6tHpfM8+Y63o3HOHL+5gLEKulGkJ5BVJY7dedVzNjHSGYly851XNtPMa9fZzKysdoc1NKkTRQgydV7wMq9TYY1QB33NfVjWvZ2RWaC3QmTmbO+WhPiPVt9/W8B/ZbwpFD5yVlEktrEpYWkd/HYsd/qHni2cAe8xniCCO/Tkb/APKwYzaBqNFs+RAOu/t/GiDdseBR5rOQpLq0rl5W2NXUsHUb/ZiflezcCgARjbldt062cO8UYfLov9mlP+9hw9JxKJAS0sYANEl1FHfYm9sZOP1LWmBEwgHZXhiQZ3OpGoVagYDe/EsjE2SdtWrqBty6taSvp8NvPGJ9oO3SvxuN4yxhidL0Kys2kU+zVr2sDkKxac97aIRYihdiosmR1jFDr86x8MMiFQgmARPaFohOG+vLe8Y9wr2tZ3PySJl44ozHGZCCQDpWrovYJsihQ5/WBmX7XS5zMnK95mZpmZgiq6CNiAT56QAATfpiCHbgtAGDVw58vNbXnuKQxjxzJGa6sur6lN39hxSM7xHJNmIsw02YzMsN92qolAlg21Itch5+fOjij8QzkGVKHMSadYOlIAJG2aj3hJGgjlQPMHFleYQxd8/e5WJVVrZFY6X0hTvqYXfMWb8qOF9fZ5/Cr9ocT4Dyz6ovnO1DztFJHltIhcsGkehZRl30i+RugTdYi57jeal3kmjjS+iBQD0ovbA+uGOGcThzw7yGScquxpGVSwokFu70k6d66DetsRZuL5OZyheORxagEMTfzrOhioABJNACiTtykg6HnwhUHjJaB6+sqBlsnLJm3jZmkjVA+stsbDBQrXTAsFB28NOOmCnCZ45I1eGiRRIUDbxEaSRz5E7XYIPlhY8zEkhZpcvHqRY1USDwhWLGgdAJJY7i6vcHEjI8KjbLLHHOzRjUCY2Qgm9xr8OhRY2UAAVzwWgaBI1HuGTjyQCHVDls4JSQhlavFT92aDUzX4gpFE3uu/WxzdpMwmcBDPJErhh3pNgugsUKreQgbCwV3Nb2zMFI8q1OO7hHeMBokJCkHc94UG9GgbPW7rEHh/Dss2XWXU6KH1ESKFYuKY7BX1LuKVgw26ddREHC5zdcOCiScYMGTd7DMCI41lUjlWlTp6hdW9qDQ23AML93aZmilRQGnKrG+gMEow2FQFg4tdySawZ413cWUUQyUpZNCMD3h3BJNsFvw2DV7XsRgDk8oZ5YUWVCZC9lAHC0Ngb290lft6bYpoFpf+fcJFzi5tMZxxj2K9DmpV93NysAxjsToTXydDr5fTjI583O+om5/DuLyiSImV2+65XUO8j0nvnlkdemy6hGR5KAdOwFO4b2oM0mkoBsTY0c7B6hRzAO56YYznaZVZo3iW0YqaVDytfIef6MPEx7flOCRMjx/AVzyfGMwqxtrm8KKx06d6mly5F6rJYvG5/mwN+eEm43mI1NPMKSUD7kt3BB3THZ6GqUiU9Bpr41iTiyLCJSi0x/Fre+rpr3G55ctvoimMt2midgojW2OkXFXvWPmyDqfqoeWFc3X2Pwq2b5gf1N/vVwz/aSYAprlBDybiCgAMmGWgD+NOvfcc+WGn7W5k0sWq3plLIFLHQEIEQDO9MGfVfz66VgGGbxEINCi9Q7wLewa6fkb0X9XTF2yhykOVJDRiQoA3jDNey2x2NX1NAdAOWOhtC7BjnuC4KvTAwAi4nh295XfafOMmVV/Fr72ExrdFTu1kRm720/FuTVZB9pNQJRZBEPkhms6mGoLoKxEqKJUAb1YtiTyNvz2UD6d0KbSbOnvCqYNZCEWfdtje+BD8PTNSsdAARBG2xViu5I1uCFBvmTfpjjaAF6DnEobPLO6ZssAHiPeoRqoNqjt0s7r4bqtmc3dCyPEZZo4oF1OJHmlptAoprkeQ77CwVIFAetXiZxArHqWdlAzJttVoSgCg6E2IWhzO13QBOJy5MswLDSFFotSFtmDghmIIUsAS7VegbVWFgBObjhOjN6XCGSPUAu2oJdbWqtvp6ix08K73gPn+LypnoYQDpMbO1ki+8ZVVgBzK0TR33a6sDBiPOJJMI9Ds6jUrLDSqQBemaQEMKJt9Vm/D6MZlsvEY55HUFdSpV+Lnq2iBbTvu5sm9quyYTJO4qP2h4+uXiM7xFnJCIASwvSzb3ttXPdRdDe2EHsZ7Q+H5YtJN8okzDDxOYwQo56I/EdKj8/P0Fnyqh1DJdMAQe7ZNQA+joGiIdBzPre/SeLZbaiTbahqIG8jNQpBzCg+VXthAwdE4aWwT4YnnncoOf9svCsyndvI6rrUm4230sGrbldVfriPx3tdFxVhFlpLysf3SdqI1V7q0aNfpJHliTldDysjQyeAEmSSF1BU7MyljQZiDR6AWK5YfiaJHNoqiwxjVVFncRoSG3N+I+pHTGj33NtWNNgpuv55Cj5nJqACyxhjY301bAhQNrHdpvtz2xZOwAT77KAKvyhQAPJctAoPIc6v68Vw5m9Uf3LVtTDSfuklhzzoaQR0O3XFo7EgBs4q+6s6AfVlcuMKkMpVTICrPtmhZopQgZmGTcgKCT/AArKk8t+QJPpjH+GZV+7HfSSEn5rLrAANirJ8t9hyrG+dp+JQRZ0fKGRUbKOKfcMDLHYqjq26YC5bi/C3YokEZ/kQqOvMmxQ9TgqHNq16OMF0THPArL4c0U8aMlg67aGwaa9xvq5cvI1gV2q4BJNMJ4xK8cxpp5IBBGXonw0SNOkWORNHa8bfm8vwqM6WEIJ5qjkkXvZCNsMTcvwzIZyPQEGYjQD3+9NUKADNuNtqB5YTHWmJ7lpVbc262Bx5A9V8w8Q4NLlyNXUkKVPVasedix9ow9muBzwr3hI5W2lwWFnTvRvnt9e/PH0n+5PC1V4tOVAbZwXXUeo1Pq18x59MO5bsNkCoIgSRa8OtmkSuewZmWuv58bCpK5DRcNT5flfMrcHmdBIFdgQSLIvSovYXZAG/LkMeVszLGfw0sY0g7MwGkUovoADyHmMfSEHs1yV2O9K2CEEngsUBWmiNgBV9BiLL7LMsXuJnhU7FI1j0gbDbw3ZobmzgvS2TuIWDdnOPTwho0mZFLatFBlLVpvSQfFW3n0xJ4Tn5oJNUTaXFm633BU3q2NgkddjjbMz7JssCDl7geyWc6pC1g9C4VbtrodemEb2QQSAd9NK7UaKaUFnc7U3X18/M4LpUmmVkHFc5LmCplZToGhQBSi6JFFjv+msGMt24njiSGRIpY1VUUNYBCg6RQoWAathdAeWL7B7K5NHdyTxsgFAiNgRtVBS9H6Vk87OIOW9mMuW1Pl3mLi1Qnu91/rj3jubHKvLEudAxlVTpS76sdfPwhvGc5E0GhZoijrpkihXagQQD3gDe8OYrl0w72cjyq5dVOZzMjPY7iAM0hYELdbqpOkGyTsfXDHGeyHEJBbwvKfMLHe38lh/fiR2S7N5hI5o8wuegj1BgkUdGQFaa3QEnlQUmrcHbxYhrnHBA8B8rpdSojNx7JPwg3FON5kF8pLl4iDRKmMCWgysrOU1NY5m+RFHHPZgTy5yOQZeWQQhiVRSxXXG+2okAWxHOud4tnC+ETZfU0aSZZpTZWNHAUAeFAwG9CrY+8bY7nE6DjObj2aeQ/ygbrbmSNvjtigDoTz4qC4DIHZpjwHus14T7N8xE/3WLMw6kILCNquh4SQOu/2c8CJuyEk0hOrSzNIdLAgqQwsMGphsRzHQ+WNr/fXmAa70dTfg/QRil8fzTSZ6CbUA4fVqQRqdStYLsCCy16cthzxoAuaIJJVM4twNly8UetS1gaRXh0ghrN9T51iDl+zncujzMavYR87olTfLTYs+g6Hlsmc9p2ZiKLIkDl+dI1KvWRvEdhsPXEfjvGRKAZchBK4JCqglUmzzpdz57jkD54lwIGDz5rSjAcLueG8b+tVbhhWSNlUZhowAfANZUMb9xjpo2W8Pi6jkKk8D4fHBLJJmI1zSICyLKxjWywpnD+DwjbT8aB2vuJxAhQZnNwoxso2WQISa1bFiTt9ewwD+XurWsgANqwVV91gyMClVurEHrvjMdJxDvUfhdjugEmWgeDvyR3FHZu0Wbz2Zj1MkMQcFQjRMIwpFNpDGyDuAd9ue4GG+1XbTuZDlSBnljUM0jFo6ZhqNIjAEKpG51G735DFL452eSGS0D9w9mBpFClwCAd7o0a6mgRe9geznADEA77Ky9BYvbY0dhe31/DFhgOQuN9QtNrt278LVOLzxQ5Z2dYhFGmpNEjWXNAKCVtyzG9RJAFbGsA+D8eTPd7Gn3EiMHvGmarBrcBdTDpW29DrijQcLJKou5AUsL2oc9yQAK/PQ3NY9l8mRJaMySKfeQlWG1HcdLvfrgLGqRWIxhaDxHtqmXRYcxpzWtCW7t2FjVpBmLU7MaPg2oefIFMlGEyqvC4ygZe9MfgckFe8BYmQLo002w9OexzCeCRneRzLKBWqQ6m3A2Nm+hUfWPTHQz0pj7pJpBEVAMettJo8gu9ivq5DywWhLak6rQo+2KZ8Jl4i4lf35JI1a6F1p7wBA7ELQv3q6lse7TLloGhfPPLJMVYBozoVtBBoL7qqCw38RNEHkcZ1AGjlDqwDjbw8+ljSRR5HYgjpzw7n8xNmLeVgzKtClC8t60rpAu7J57i8KzrVbUakLSBxASZePRls1mIpN21LdliFVXJStPJgLohkPniGnaOBO7hyTQqS7ExkSiMubFDRvV3W3ReeKjku1Oay6CJdDRitGq7TnVMCNNGyL329MCsorQurJQdSG1A3zoGyCa2u+R32wFiBVxkLSIOMNCGkYySC/GspEVSSUQK7wu61qqxtYxffZ4UK5oxusi9+o1rZDEZWAMbO/vXzxiXaLtDLmYVRgiqXDsELkMxGlS2p2IrfpfLGp+wmIrkZwa2zJG3L8DDhsbBUucCuPaZCpzNujOBlCFKe8paX3l9RpG3XGZSZeOXS0OckjHuk5od0hbmD4Naix5kCx6Y3Hi0OrPUOfyU8yQD91A3r4+vMHpgO/ZGJUCNF3iFgHAcaiPMkqqnT0FC/qxoszqs0/eZn3CkNAylgdS5iEgrfmWv15Yl8c7K53Kwr78yV4ysSaASQBVXY+O3rzxbsp2Fgick5bWN6Oom7INmidJFXt5jyrE0dnlKMI4O71grqV6YbEA81NivjhJLJuHcRzQJZINaoLJMQGnnvewGw38sSm9oWZmASSNZR1HeSgL8QJaO1b1tfTGlZTgXcAGSeYufnNOq3XkDf2Yfy6BHOrMLJfRjDYFfSCkk8vLkMFjYiFe1dIMnxKzHh3bVopAUysWsi1LOdjfNdeoL/K+GJ2a7dNmGt1zHwWZaX4L3QF8vt64sfGeyEU5bSIAWPhYEBgduY8KsDXL12IIvFQzkGagPyfVHQGkBluqHvKzKpWr2pqWuvXJzGtFpGF0sqvebw/6uufVWfJ9uHSAiNJ47atXhle70n3mrY7bUBiPB2okJ/hObA6kiwDdVYmI59PQ4AcM4rmEyzZaBYog4ppgFSQ6Sdu8LqD8AP07muziZgJ8mhijhEmkSTI4LnSDvo71wBuT4QBXkMSQypx7pHpCoOq0pMjvtPrJVh4f267kjvppZbBA1qEXr1CkkjSev1YJRe0nLn7PNh5c7QeYx3nOx4aJA4aSUbtImlAxBPNS3hsGrHkfPDPB4WWJ07hgi2FLcrG2nwKQoFkhjqAONWsHOVyvrOOfgegRL9+kJC6gyh/dJKgEc9tRGHoe2EFkavqtCb+AfALtAUIRTlVZVoqwOtDYA+YVAII3rf0N4l9neE5eNlcZeLWVsFWBB1AUFEjcx/FPWsOwI2rgMo2vaOHlbD+gxP1UDiUnHIq2ZvrjkH6VxXuNZEOVZYBmFLeKlIKA1a0GJ1Ubor05dMQeJ9kkkymiEKg1iTWNQkCqdWnTQceRFn4dMAZwSNU71bzxeA85I/6RH9+OO+yjdcu31xnGd8C4VOmZcOzPCI3007gE/cwCrCgxWz1vnywnF+GZ1IVCPKZQxNa9WoEDSKY9SduppumKtCRqHgjHbXgsZky5yyRIZpO6naNEJMZ0A6jWygddum+GuyOXgSKBc0dOYllmWH30dlRrNlW3FAHxbDUqjlvA498oSHK/J3Xv2H3cSLERQ5khlGmmB3JAG+K7xLhYlzmWWXMW0rtE4iPgS3CogICjdSSSAA41CzzCIxCpr8ytWbK5aQ6TNfp8pJ52ORc4F532ZcPmosH9KlPPArM9m0jIQJl/duvuybKQCRTG13G/TbzwIi4ouXmsQIki3Td4fLmLJq/Oga8sQGPB3eJ+Fo6rTIxM9g/u9losXZPLjLiBlaVQndgyEs4UbKqsKKgDYVX1nfA+D2dZJSC0TSCyQshLLZO50nY/wBK/wC/Fc4nnu9iSbMixRKos9sBYslNJA+J9MJwrtbFAumEybmzY1H0G6eR5DAWknPPkgVWhuJneN3r7Kz8R9n2SkAqPuNN/gCIyeXNgLI+ut8Rx7McgSxeJ5XcktI8j6je++kqoF9ABir8R7RI8hJzeaVjewsVRrSFUoB1A2wYzHbtTEUSVY2oAOyksAKs+KQ2fU3z64Quzj0yndTxnyOEo9lEKlhFNJFGTYjCq2kGtld7I3Fg8wSfM21mPY/DGobKOySqbVpWLqL57LpN+R3A32wI4l2tzqxFstnIZiN9HdjWQtkhaTdiOh8vXETiftUdniZhojValQN4ZFlAVyBybTRrxX49ro4A478KixpBLYI0wPwPNQ+G9mYM1xKXLTSaXUEI+W8SvSpqJZ9RFbjfa9QB6GbN7J84yCESQJEGtX1SFlFtvoCgFyCNrAsfZFg7RRpnI8x3+kHv4F2Cxxx0DAgpV0V4j13VfMkNQe1rMRpMHZJJgyd2pTUprwyBWjK+E0JFJ9RvgkjKGsY4wETzHsekgAdHTNsrLUfdJGWANm3MlD898qq8DW9lGemcyLHFl6A8Mr82AolO5vbkbNbk7YtXAfaFmp4xK+TJVgNGjXvRILE0xCnahV7N6YtXC+1Cyhu9jfL1X4SwCTfIkC6ryHMYQqZj2Q6iALseI9JWN5zsZmsszpNDJMdIKvAJ2UbE+E7Etqqxvtyrc40f2H8PlgyM0cyNG4zLEo3NQ0MLKDua8JGx388Ts17RMtHIyAOwU6dalK251bAkeuCnZDMLI2cdT4XzCMBtYvKZY0aJF/XiqdQOJA3KatEsAcQRPmuc+3/xJb5HKN+aZP14Kwi6vT/fiDmICeIAitsqRR9ZR9nLBXuDjW2d64y4hxwvdypHuj/vfDYym+1AY7bLnfdt+XLb4bfXveIsmSk5iVh/RXz/AFYVsK7p1CffKbUcR3gUdP1Y4+Ry3vNJ9QjH+EnHD8HYgfdJCRdtSWb/AKNfmw1Pd6p1ssvLb823Pl9V/nwH4t2ThkDN3YLMRZAF8xZAO2r154JPwlxymlv10eWx2QYa+TTgH7ozVy8Mfmed89q8ueHCi4oRN2Xg+TmFYPEdOpjF4mIIJOog0fXesOK6RRiNEjRUFAirFAA7MATuOnlh8ZKayfGL35jn8BKBh05SbQTQBHUlgT9SuwPPzHLBgKgSUOftHKFYlVIG9jfauZra/Tpg1kMrNEgAEb34m3KmzufMfXt+fA7hyM0w16W07ta8gL60LJaudnY1ywePEsu3zkOk350RhAwnaHaqG+UZ71wJqJvUji/MWStn1BBBw3BlQi6aeMfQEUZS/OkTe9vI/DBWGaKRiVpiAB6c7HpzH5sJmMndBWZQvQHnt1u7w8lOGtGqDjc3RVhXzmFjl87Q1b8tRAvrjuVIyPfVHFgiYnyI+fdgjqDuOuJL5NV2YsdXh8TMbv0vTyHTywH4pb+BAZFUkktqbxA8gSa2r13wBTKjGOQSUHgbY1Skm6+awFFQDXhA/TiJxLh0zRkKiuhIOlSrttzKqCCDzq9VeXTBqGDNoiqIwSNgzbne9ydR6+lYC5WTMO7smXjD66Z9N3Wx677g/NA5b4sGVmRGVHm4Pryr6o2jYobDC/EUGzOzAq4FAaqA5bDGdsp06B3sYjcFdY8S+62mgNDLY/jGxzPXXc3JmQqoFO9AhgCtk0Qt2o9Aw6/HFY43mMwvEI4kyiTDRZd4NJ8S7i0IDqLAsgiwRW14aeCQd4VLftTmPleXzE5k1xSBUsWdAYhwwU0SwDAHm2kHyONM4dmMpxCR5XQK0DFVVjRaMbrKykAgEWaN0Bvim8U4Pl5JhDJlnjkCqbikYkXR2jeO4wDtSlV2xG/e7qUvHL3yLcba1VqPVQVL+I/yh0rzxi0QdcLZ7w4SRnq0WrrFFmkDQPGQD70YRx02OxHL4HfAPJ8GzbzMk0itEhptkGpb8IKqdvDtuPPFGyfCc7bRRiWNDZZUbTq3ABKjUxYDbURZAFna8aN2J7FjIqxYiSZjRcXsvQAnck0CxPMgdFGLgrIkahc8f7NVHcJIr3hpV9uuxRmJJ9cQeBdiWYapli8QH+iTUBXIjTQ+Nn4Yvit6YdV/jhZVgtO9ZpxTsnImYMcKRgOoZGVFDKQRqYsK0jmKHOxdDfA7jHYpBOkcEao8iC2OrTr1NqsqpPLr6DzvGtkX/wC3niMeER6w+lNYXSG0jUBvtq51uftxLmzqra+0y1ZBlexTyzHLao7UsTMkrMrBaAqPvNQcat72H2WEPZkxmZ5WAEThGcB21E3pJXUdiWq75jnR33aLg0aSGRVAZl0mrqgb929N+tX64WLhscdlY41/kqB+geeMtkAt/wBQ86E+KzTJ9mFnhUpJFET83WEatND3S210RYB57csRuH5HModGiVWJPvz9RuSpEZIBHrzO2wxqvyFApURppJNihRvrVYjvwTL0R3EQvn4V+HljYCAuUkk6LIOL8bz2Vd0kd9Q5VMdJBG1eE/HfyO3lf/ZPmTJFmnYEF51Y6jZ3y0HWhYI3BrkcP8W7FQSPG4UJ3ZJIrYg7Hrz51if2QVRJnQooDMIAPIDKZcD82CZTAg6J3ieZeLOLIIJpUMBS4gppu8BogsK2x2e0z/6lnP6kf7XB3HsNWq+e1bf6jnfycf7XHX76G/1POfk0/aYPY9gQgI7Un/U85+TX/Pjv98v/ANLm/wAkP82DePYEIEe0rdMnmz/QQfpkvHD8fb/U839SJ+0xYMew5Uls6qt/vkJ2+RZ38kn6e8x3+79ijks3XW40r7O8OLDj2JhVCrI4hF/qM4/+3H68ej40g5ZXNrt0y5H6MWbHqw1NiADjK8/k2asecJ/XhW7Qgf8Als39UJ/Xg9j2DRFgVbl4wj7Pl85XkYGI/NeHstxuJBS5fMqByHyaT+5cHqx6sKFUIK3aaP8AFZr+yz/5MNx8ZgTYRZjff+C5jn+TwdrC1ipStQZu0EX4vMf2XMfs8DJOJ5fv1lMea1qKH3pmeRsEfg6I3v4i8WzHsEpFkmVUs1msq8yTPHmtSjSoOTmI87/Akg+t4aOVyfdNGqZgamLavkuYLAnbn3XKtqO2Llj2EmWys+yuQSN0ZZM1HoN6Y8pmdDLtaurowN1zFV5YsH744foZn+y5n9liw49hiBopcy7UoCO08I+Zmf7Lmf2WHT2pi+hmT8MrmP2WDOPYJTDY0KDfvoj/ABeZ/suY/Z45ftOn4vM/2Wf/ACYN49WBFp4qvHtMl13Wc/ss3+THI7Top/AZw+vySb/Lix1j1YSA2FT+L8XSYKRDnA6G1+98wosivEVW66/EDpeAbzOrKRlczJoe0tM1WhFuIFdNX3lFh7p0g7kCtMrCVhot61n3C+MSLLK75XNVIwY1FmCNkUEqjKQh16uTAUbIJ5G+xqMZc7IY5Y0lnVo+9UqxAy8SE6TuBqUjFnrHsJMNgyv/2Q=="/>
          <p:cNvSpPr>
            <a:spLocks noChangeAspect="1" noChangeArrowheads="1"/>
          </p:cNvSpPr>
          <p:nvPr/>
        </p:nvSpPr>
        <p:spPr bwMode="auto">
          <a:xfrm>
            <a:off x="63500" y="-860425"/>
            <a:ext cx="2581275" cy="17716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6" name="AutoShape 4" descr="data:image/jpeg;base64,/9j/4AAQSkZJRgABAQAAAQABAAD/2wCEAAkGBhQSERQUExQVFRUVGBcYGBcXGRwYGRcaHBwXGBoXGh0XHSYeFx4jHBgaHy8gJCcpLCwsGB4xNTAqNSYrLCkBCQoKDgwOGg8PGiwkHxwpLCwpLCwsKSkpLCkpLCwpKSwsKSkpLCkpLCwsLCwpLCkpLCkpLCwsLCwsKSwpKSwpLP/AABEIAK0BIwMBIgACEQEDEQH/xAAbAAACAwEBAQAAAAAAAAAAAAAEBQIDBgEHAP/EAEgQAAIBAgQDBQQFCQcDAwUAAAECEQMhAAQSMQUiQQYTUWFxMoGRoSNCUmKxFBZyksHR4eLwBxUzQ4Ky8SVTojVj0iQ0VJPy/8QAGAEAAwEBAAAAAAAAAAAAAAAAAAECAwT/xAAkEQACAgICAwEBAAMBAAAAAAAAAQIREjEDIRNBUWEiIzJSBP/aAAwDAQACEQMRAD8A8yXgdOBZtgd8cPAqfgf1sNkXlHoPwx1KRxpSFYn/ALiTz+OJngNO2/xw5FHxxw0/L+v2YqgsTf3BT8D8cTHAKXgfjhuKR8MT7m2GkhWJh2fpRs3xx1uztKNm+OHHc74sNLlw8V8JyEq9m6cTDfHHV7NUvP44dLRkYsp0PLDwRObEa9mKXg362PqnZqkOjfE40Xd453Bw8EGbM4ezNKdm+OLafZakejfrYfd2AcTI8sHjQZsQp2VombN+scVP2Zog7N+tjS008sQq0cUoL4LNmYPZyl4N8ccPZ2lOzR640LUcRNK4wYR+BkxD+btLwb44j+b1Lwb440b08QNPCwQZMz35v0vBvjiQ7PUvBvjh8aO+OKuHjH4LJiM9naXg3xxD836fgfjh+aeIml44TggyYjPZ+l9744ieA0vBvjh53WK2o4eCDJiVuBU/BvjiP9x0/A/HD1qdpxSy+WJxiGTFH9xJ5/HHP7jTwPxw3jFndWnE4oeTEh4Gngfjio8GTz+OHjU/XEO7w8V8DJiR+EqOh+OKm4cvn8cOagwOVviXFDzYpqZIDx+OIDKr5/HDKpSxzucGKKUhLWWGIx9iecs7f10xzGLRob3L0DAt0H4DFiZe39f10wfl6PKP0R+AwQmTnpjeqJFX5POJjLYZjLDFtPJ/0MOhCtcrfbFpy3lhrSyfli4ZHyt5dMUkhCIZP/jHKmWsB44eDKiPxxJ8qBBtHUnb44rohoT/AJNi9Mn44NTN0WbStRJ9bek7H3HB6UBgseIkpZC8eeL3yEDzw6ymXGo4+qtTLaQylvCRPw3w0wxEH5FvbEVyk4fPlI3EDEaeVk7TirJoTLltPS2OVMrN+mHL0fLbHzZcdBgsVGdfKycV5jKbY0n5EDviOZyAK3gR1OEKnRn0y9sW/kNvdOGAzFBCFNRZPvj1IsPfizIcSy5qLc6VIM6CwbewBiR6/wAcS2kPFiqnw8sYufQY7mOGlenqNj8Mbah2jyaNUZUe8gkD5LBtPl4YuPHsnmY73lYW5wQSPMr+3E5oVP4edjKYh+Tb41/E0yyvy1AF35uUjyJNuvjheuXR1DLDKRYjY9LYpSTHi0Ztsrj45bxxpTkVxTWyAMxgsVGealiv8mw8bh9/M47+QQP4YKAQ/kuO/kxw4bKH/jFf5IT0wIVsUmkRitqNsOmyJjbw/q2KTkibYAsR1KGKGo42/AuyRrtqY6aamCf2DDHjvYik6k5eA6DbVOr1nY+e2JkV6s8wanBx93c9MHV8sVMEQRYg7jHe5xNBZkOJCKrev7Bj7E+Mr9O/qPwGPsYvZ0LR6rk6PKvmo/AYY06Qi2E655iiimunlFzc7C8bD547Seut+8t11BT+IxrkmLQ3pZeMEd2LYTUs5VO1RD6KpPy9+JPmK/Rh7kH7sFh0OKdMA/hH44rzeeppOpgD4C7H3D9uE1Wo5/xKxjwkL7uWDgfvF+ok+f8AzgsVhVXj5/y0j71T/wCI/afdhXmqNSqZqMz+tgPQCw+GGuXp05ltSjxIkD34Mp18szEd6tvUA+hIg4G7J7Yny/DcGpktKyCVJ6qY/DDMZikvshmP3VMfFoxU2YYzppgeEm/wAGBE69gZytVpU1KhXaNREjzjfAlThegbDxw6y1SteVQ+QlfnJwTma6hYZWXxkSPiMKwE3D89VRgBUMeDcw+eNHSrVxtTQ9Zgj8DhblaVNo0xjQrw/lFr+ZP4A4WbGrM9nKFR311WUMLKoJAT03g+ZucQq8YZDDJrPiDpJ9xH4Y0icOaIUADyBH4yThdmuz7STJE/H5fvwKdF4tmdzXG67kBVFIe4sfWR+EeuB86tZ1moSR0n2flbDXNd1QJhtTfYUhm9/RR6nBXD88rC9Kok+EOPhv8ALCly0KmZxOF1HAIAgek+t974+r5cizq69IgAn/V7IGNPmOK5dVgA1HH1FGkj9JjAT5nywJ+cYEqaZaTstQEejMVE+gBxHkQNMByfDyVYjSoGxmV9PEnzGLBlH66l2OoXX3g3wfRbL1BLA0X+8vL+stj74wwXhRcalrBwNoOoD3DC8iYkpGdOUc2KgqPs8w+FmX02xRQDUjKEL4r9U+4/uB88adOGxYnSwva4HhIBlZxRm8quzEA9GF/Db92KUinYvpcZX66Eea3Hw3/HFh4jROz/ACYevTA2ZYKw1EE7BlsetjNsDVKGpp1CDe37TEe4Y0yMfYcc1S/7ieMlsRbO0v8Aupe92Hl/V8QXg+q4KgeJuT+wYnV4KmwBdtt4Hy/DC8iHT2Dtxel9+Bu2kAfMycSXidE/5gF9mBH9fwOEeezi03ZVp96EPM2rTcbhbGYNp8ZHSccpZuiWg/RnYy5dZ8yFEDe4PTpg8iLwbV0OsxxKkpMuD5LzH0tYYAzOfd7ICixuY1n08PQX88G0uEi4N4tyw2nxB0nUPfgatwgCTpn71z/EeOKyI6XYFns5UdRTNQhJEKvLJGxt4dMFUu11ZAF5SVnmi5M+1+/xwFW4WYmJHkT8MLa2Tv4D0uPCfLBQKSJ8R4s71C7QZsYj+tsX5esrjlInw6/DrgJspG4+X9Wx0ZIHz8/62w02gdGa7QiMzU9R+Ax9iHGViu4mbj8Bj7GD2brR6HSz1lCgE6Rtfp42Hzxerg+3qP6Rt8tvhhlk+Gnu15F9lfAdMWf3cfsr8jjB8nJf+peEfbFBoIRJNNY6yJ+JP7MRZ6UXZn+MD4kYdHhBNxHu/wD5xwdnXP8AmEe/+XFKXJ/yDUfomXM0lIimPewX/bJwWcySOVlX9ED/AHN+7DKn2eI3c/PBS8HI+v8AI/vw/wDJ8JqP0R/kyseZi5+IHvNvhibZJJ9pR5TONEvDRAmDHjNvnjp4XeQQPQE/txDhysqoVszyUwvs1CB5Ex8GtgylmmH+YhA+0AIjzWBgvMiotlRf0nn8FW/xwBV4JUrf4lVSPC+gH9EAD4yfPCx5RPGgDPdpGqfR0DoH1qi7n7qSNvPr0tci5fi2YXm1l1BuKhJU+I2kH0w9p9k9U3px4AlRPnYk+7Ec72WIWwT3E28Pq3+GKfk+Gew/h3FaFWOQaoB0WkEfZ8RhoufP1aSDzI1H4SMZDJdlK2pZUAKbkkA+q9Y92NXkMjWEKCHAGzt8NLb+5gcS/J8Ljj7IVKtU+zUcT/200D4qJwozWQZidffPP2i7T8TjY5fhLESzFfg0fO+Ka3BTqtVn1UfswJcj9FtR+mSpZHTGlNPlpP4RiVbKMwj6Qg/VHKPfF8aWrwRiINVSJ+x+2cRHA3iNaEeh/fOKwn8JqP0yFPIGYNMADoCR8eW+CtFNWnQwI6i/8cO87woUqbOz06aqJZoJtt1mTsIiThPkeNUHn6dR+mlRB8QCB8cYvjm9jqP06M2h9piIHQafif44tbNUqa6wmoiwg3YnYSL+vvw1/I62kaVNSdtLCD4QXcfLC7MZDNlg3cAROnVUVomJMAi9vHE4TXof83dmcqcJqGoazFu8YyXBIM+AIvA2jyGCaTVwf8Rj4llVj/5LOGdbJcQaRGnYwiJ+LMZ9cBVuDcQ8a0W2VB8bbe/DSnfZrPmjVUWZLOPrBqEOuxUIoNxZhpA69PA4b085l9nZKZ3ipCR+tGMpmOH5uDraqoO+qEEeei5/hhOtKmGP0inxIBM/tONU2tnNOSfaRs+IdqctSJ7v6ZtuUAL73O/+kHCTM9ocxWuHWih3WksGPNjLH5YCp1Ka+zDeZVj8BA/HEmzCkcxqHyChAPmMJzZNlCUCQVpiCRGo/sA29/XH2WoBRDJHszIg2/5OCFqnZKbkx9ZhHyk/PFVQ1Vv9Gh8QAT8WnE22NSaB2ya6gwp7m8Dz3BHzH78FDM9woemSzkFQhkgn7XiAtj8uuKqNR2N6lQ+n8IGI8iyzPzeElm9/hh217NPJaovTjeY2enTcxcgFT8AYxcM2WgVKfNFwpsR4id+libYXtnyPZvPipHgB1GOCsxF1IjqFb0mQbHpONFyzWxOPG10gt6S9BUt9zbr9qMUvWAP+GxPiRH4E4A4lxKo690GNyCWjS0bxIi3U+7Aq56uABrJBtcn9tvljXyMz8aM/xurqr1DGmTtvFhj7EOKsTWed5/YMfYVmlHu2UoHu0vPInh4DF6Uz445k6o0Uxf2E6eQwR3Yx0MyKQh8cWhD44+7rHQvnhMD78nPjjoy4GOsyKDLqAJ3YCIEmZPQXwO3FKIk98kCfrAxC6zsTst/TBYB6oBt+GLAR4fAXOA/78od25D6ggQtoBJ5zCQAJMm0dDvGB27UZcU+81OU1tTlVnmC6+p2jqfHpvgX6HY2VJ/4x8ciCNo89sJqfaxG0kUnCsUEll2Y1RsJkjumkW6DqMfUu0FdlBTJ1tiTIaxheWNIY8xN4iBPiAWFEszkM130UXTSYidO2h5mVJnXpMzGm0TMxo8H4gp56lE3p+zHgNZ9jaZsIJkQVuMXUM9nGaTlilxBOluXWJMNUAJ0E2kXBPgCSh4g0y1FDGy6NVjTkK0OACDUhmUnkTUBJGE2MhmeHZ9GqPTaiKQaow1FdQpgMU1HRyiInczqJJEDFv5fmczUqtk81QanPKmkF6YNIwzFklga3yXe8YMyfDKzakzlTv6TrzKupNLWI0hVWV9oQSbBd74NyPAMrSIIoNqFwdRkeh1Yh3fRaoWrkuJxy1cvYWmStmEC665KgyxY2K21AsW1Kk4RO8069K6yBbVA1ER96cMTnY+o0f6f34GqVpJOkj3jFrol0DlJ8MfGl5DE1bpHzGJBz4R/q/hhkNmc7UcAbNIih9Cq2ojTIYxCzcERf44Rp2FqEqA1EAWjmE+e2N8haSIHx/hib0m30Cf68sQ0h7MZl+EVKAISvSohTLQ9htMq40ixU3A9oeIxpVziCmBWehrAMsGCAwoYmC9uUhjewYHYjAma7H0KzVC9N5q6tcVXAbUQWtsPZXaPZXwxyp2CyrA6qLknVvWqH2hpPvKgLbwEXGI0UqCmzdMMBqpy2wDi50hoAmSdJBjwIPXFDZ6kAJZAGXUJqKAVH1wZut/a2wK/YTLzIp1B4/SOfC+/TSu32R4YhmOxtBkVDTcqiGmo1vZSXMbyY1sASbAxjVMT6ZZWr0lN2Rb9WUeEbnzB/1DxxBM/TPs1aZ22dDvtsesW8YPhjtbstQqVRWamTUBRtQZhdNGmRsY7tfn44qrdkKELKuAO7CjvHAHdgqhEeAJ6/WJ64ZFom2cWSTUS33ltab3tbHGzSKOarTWJPMyiwOkm56Ny+tsD/AJk5WI7ohbcoqOAd949T+scWfm1QiIqf/sefadwZjcGo8fpt7l2DaONn6Sm70OpktT9Tvew3wWtJH5gFIMwV0x4WIseuFrdmsvcd1CkMCA7AX1DaIMBmjwnDDKUxSXSosSzQWLQWJZokWGokx54dAmgWvwZHs9JGH6bi/oLYWZ3s5TA/w6aA/eaJ9y/txow5J+r8T+7A1ckdRf7x/diXBMMkee8X4Wosj0h6a2910icIn1rYEwfBD8tQgY9SzFQkbifOSPmN8Kq2XJ1Wpn4/uxHiHked064W0aiepgH8T+GJNmTCwiiDIkmeu8RONXnODBvqx6PY/KRhZU7PVB7OkfGfjBnEPiYZvSMBxVyazk7z09BjuLOP0tOYqKdwR+Ax9hmqPfcmo0U7H2En9UYLMHocD5EHu0v9RP8AaMFIIJvPvsMdBgyApwYg4C4twVMxoDO6BddkKidQ0mZB+rI/1YJrV1RZcgCQJuTJIAAAkkkmIGKn4pQgnvF5TB06jB1GneB9oEf84ToLA17F5dizN3rl2dmlokuNLGEUC4ke84vXsjlV2oT6s3gFn2vAAT5Yt/vvL7mqggMTvspZW6bgq1tzpJEjB4z9PWKesayF5ZuQ2qI6X0t8PTC6K7OZbglBVIGXpAMAGlQdQBFmkcw5QbzcThhTy4WdKKOtlAvt4bxb0ws/OXLCxrKsGDOoQdTJF1tzKw9VOL8v2lyxFqywQPECNJcE6hblUsJ3AwxUxh3h8/w/CMSpX6T6mcdpQ6hhMNcSCpj0YAj34nToeuH6Gky7LGxsB7sfBr+fux2labziupWWRzAHzMYRVFjy2OVRyzgE8eoA6DWph721YrrdqMsFHOWMwNKkzJsNus/I+GM3JLbHVjERjgNrH8MZ7O9tUBGhQwg6izFCPABdJN46/hfCfM9oatZXnkTlEpqmTBjUAJ8NxJMTiXzR9DwZsa2cpqYaoqnwJH7bnAzcfyymDmKfjvMCYvG17YwzmyrDOxIENqO8QsMulSASQb2kmJxY+WZULQYAMgGQLLpARReQ4AAj25G0YnzP0h+M2rdoKC83fLBOmb7+HqP24L/OGgolqqwN589rdJnGHOTXuQbAA6gQjE2FOC12M7knwPnGEzVVUjUtUq1tekrIJErqYAGZYj1A9F5m/QPjxPTPzgy5kCsk+E23jfbe3rjg41Qi9dIvFxuIB+GPMaObpswbVU7orpuBZoBhyWC8oCnUokabi+OUabjak8K7c4J0jSADLEzNwwN7WG4h+VraJwPUKPGaRJArIbbagDiNXjlGP8el4e2Pf1x5nRrKIYhSOhDFkgmzApTJIPsk9CLi5xXnnFw1NtQNwbgQDaS+pAVedvDB5vwHA9C4rmqdWkyJmFpsRGoMLESfhb+oxgxkKlOt9IFcmG1ip3gYE3sOYC4gjp0M2oZgCxdFYiPaYsYbTGpgZKxtbwOIrAbwLkhDqWAb8pVoBU7Eqp69ZiJTsSjQdTrxzI8zIUa+ZbDqxCTb6w2i03xtcksIoZiTAk7H5Y85o5gQSpS5EXDEgE6SoBXlBPkRbfFuR4tVVgKTuJBAAvcQZta0NywPKTiuKdbJnG0eh1aY8cVECAJ/jjPcO7ZSAKtMz4ggCJgTq2PXp78aHh3FqNYcjrNuVjBBOw8J8sdKlFmdNbOnxkXvijM1QbyBg/MU4G37MLqqzPKb+lsWkQ2LncEkyDjiUREk+WLWyxFwJPSYAJ8/DAXf5sXOWpf6asxvcBlH44G0Uu+y0dL/ACxVmkqWNJkWDfWsgjoLER88fOczYilRv4s0jysIPr8uuLhkw4mrRTV7n22uVB+OJu9Ds8Z7YEnO1ixDGRdRAPKu1zj7E+29ILn66qoUArAAgDlXoMdxg9nQtHvHChU7tdXdHkSILDoN5Bk4LAb7NP3Of/jbEchTimkD6if7RixssfDGlfpOX4CVabOCtSgrrI9lxeIYNeCCCPWwwP8A3BlgbZcDY8trggj2WFwQDPjfDQ0COmOH0OBJiuvQso8By3/4fT7C6dxAjVufTx8TM6nDcsHDHLvrTQARTYnlChQCDcKABfw88Mab+uPs5xBKalnqaFG5YwBv4nDxf0u18KqPCaBbvDQGoGZKGZl2mCY9p2M/eOI1eH5IBV7hDpACqw2AAFtRtAHwGEud7eLBWhzESNT8iyPCRJN7dDa95xms1xGtmKglqhc+ytQgIC0HlCsv2h0mD5Yzcvhoop7RuK/GXRNFGjoCqApqTA8LTqtB3iYwrXOZsvpNZ+aSCAF8iAsnlCwZgGWHnGcoEwEfvAzkM4CGsSsnZQp7s25j4GADNr6aKo06TzOoVKYrU7cslytMafZOxFouMYty+mqhFLQ6TL5x9Qd3JUzYuSDBjqoa14sNrHcJOM8PqByp1a/QnVIJn2gyCZFwTK3MYqTJlqcP7GqPaAf2ty1QCTBWDqsPrdcKczRZ1fSWVm5dASrq0CDBYEA2I1SxO46xie77Y8UPOynAaxVxT0MoZlcNqDaiFPoJAtubdMOszwCoqrqBA1RdlHKY+sEEiZmDqsI2tl+E8Ir03DF6umQzA6wrEzzqq8xIAHtETJB8MPK6GnTohwSxpsdNYSqBmYBTrB0xTBmCDHyT2JJHF4Nmm5oNyJUMLEnbTq5QvWDMCw2AqqcNqSUaCwDMINtxzagrMCAWudup2GBaigfUpRILK1BKQBBVlCuHhFLEtA5iZDQDYU5md0ChSp5KyqFVQIbYx7ZckzJI8DikiWOKORZ3hpSWck66rWOkAMSVFNYgzJJ0rtNmVPhlUcopDV1coYc2XVymZtufKLYB7O8ztVgulJWYHUpBmbiQFgai2rblqeONRwOnSdXZ2oytU6WVgI1bEyfaImR00keJwStm/FCLVyFFXLVVpAItJSohVAJ0Atp9mZgqpE+nhgDKcDzBa4DLq7yG1hFYvrNSNUo4BKyAFMmbmz3KL/8AWFtVZjUZVWaR0qE1ghSrTo5tV5gwcVZnNqpWXQnviYRxoKMzrLat9KqoPSZtcHGGU/VG0uKDBq/BtXeQVZagUsxYk1I069YWkQT9m7A6RtgfhHCgdSVUNN6TFEZAVR0ElGQREwYkbQMbDJlDTDSIgX2AFo3PmN/HEs3lFYETBOxmCpGx8riPiMOVvoyXFFOzH8U7OsqBqctedJXdjAVuVZM+w3kwY+xfOUamZojvVDUyZQ6lLjlMAMhnRpg36/dG+m4nmqNGoveNVirpoVVAbTcsQBUJApkMHWQdi0kQJQD8ood6K1NhTlKSsWZ9K7oqs/s7gao0kwDBAONIRaXZzzpy6A0U6T7LatTIViR9Zr+0o0mIFyQfaFsH5bInSaZdCGKlWZFKFY1G1Qe1sD5keNo1O0WZJlHcKx0iBpKhYUqRMKZMk2J8bYofjFdkYNVYhomSxGq1xY6RqAjb0xRlSIHIsGa66eYHQJAhY0tpabwIsffEqH/c1RVLMoadIINnjoYaZAF+bqIJMxhm3Ga6FWqNVdCTAJYKQSZ2Agix39LC2x4JUy9cHQ2ublWYlh0EhjI/hi4wbJdLZ563CK0/4SyFB0M6giTIMEAm028IPnjuWydYkFUYCQonSL3taW32O2NvQyeaRljK0NE8+kopjvF9jnuO6Bu0Es1wIx11z4WBl6BkH2u7me8JHL3mkr3djcXJPTGniYsomcynEM5ShZ5eVRLgiTN4bwi8EX8Tg9O1iBiKoII6o2sEGYNvQ2mbbYeVDmxTMZbLhu9EAMgHc9bkzqtA9QehwHmFzRqMQlEIpJBlNWjvYMkvKg0+p+tbGkVJeyGov0Sy/EaDjlqiZAi4+RG3ngio6DaqPc2rx6CT0wr/APrzBajl7aZGpZiSXIOqI0xAPUz444cznpEUaCjkmWW5CMai8rW1MAF8AL9cDbE4oGrdqUBAWm7fpMEJ3nSDM7fPFdPtPTYwyOm31kaBbmOlpAvOG9OiatJPyilSZ45hAZTcwRuIIv78UDhNARFCl66F/dgqRH8/Dx3trVVs9XZGDKSsEdRpXxx3Eu3n/qGY/SH+1cfYzezoWj37hjVO6p/Rg8ifWG2lcFF3EyFjpBv1x3IP9El4+jTrb2RjL8d/tDpUiVo/TN1JMKPD5xhvrYXfoeZrOmmupzTVQbkk7ASfUwDjLZr+0yko5VZh0ifSbW3nr0xjeNcerZliKrFtJMKJVREzAO+09MKqaTGkG+2zWJBGqIHmB5G1sTm/RagvZseKf2jVakCiAimLnmfaSCI5eon8MInetWL1DrqMAeZmJVmALlNIsOWY9IGFXdHbQSY8LGZmSuwmRAjb1x6XwPJZWi30tdSygHRpISmoAUsXpUwNF4AJCybkmcRKTNIQRkshkKpYMMszmZ70hoDBytiU0gFZe6kACZBmCsvUFdGZcqW1GKijWdTQrLqZEjVcyCOhOoSJ9D4ZTNfUQ9NlkAaNFT6zEKLCBpCtMTzHaBgPiXHO7Kdy1N1fVLKx3A5QGExPN9K0gFRANjjLKTZ1LjjFbM9T7Sfk6lhlqqjk1oA+sg0w4ViaJg3CLJvpYnSCs2VO0HexUcVEUEFV1ODcNHPTAA3XlDXIgkXwp4nwxQup6hR9GsqVP1id6itNVxqJZzzcqAzJC0VKGiJTuwVpmOViBMgxqjUQZibQLRvVLZm5vQwzFVnTvGZtVPlRX1PUcxqLmQBMAxG3iYXCXilOu4CutYggTKu9tlYTKg6SYIEgfaJnGh4Pwalmay0+8cBvbGgXQTUZQVYhNULzHxke1j0qrkFIAHLEAAbAdAOgA8sXGN9mMpY9I8l7PANyqvdvr5VcnbSCHZWIsBJ+zAJw94vUWrU1KodEGmmoYLqVVISTIaD1B3g7Dc/tflFSvRZQSxBUkAQVOnlbrpPXyGxwE1chZLMTIABE6vEnVI5ulpEKLYzlGpFp2rFWRybM3J1i8rqJaTqgkkMput+bSTJtgrhKFKqlh36KV0hVWnuWp0hzgsDJDmGIAMkb47XLkFWSXYwQyowFuVAF+tEg2IG1gDiGYzbg6QKigaSoGsAxqUESbWdr7ASOs4aZLi2MqyPoqoVlS1FVipSkEOopzoSG+kJ+o295g4SVOEJqbVSrKwLT9JSrDSXqLUGkFB7T1IPQmRscMa+ccwKj1WK85gSJEFRMmRu0mACB5YFo11Zu6B3JXSWAGknXp025eUxO2ox7Rxdg1XQXU4FRy1SlVWq1BzUzDyalNedQ8INY0pqLEeF+sDAOY4RlZH0pqKBRUIK+VEaQ4B7yQHIVmsVEyLsRjR8XoPTo/R92pSkwLsJsxQ6gDYNIO4YemE9DjsvSNWsoTlQqtEalLUirHSFNiSV2Ekz0GJQ+RU6BsjwqgjEPmlqa0UCoHQLTsqoHBD0pHdRc35ZixxOlwygwctWNGm5UKWYOHBJZ6YIEau8g2J6joSa6fFXdO7C6WpKRTOvSOQ6oA9qStM/G5JOONxZjLarL7MFmuQRDybAAtMQTqwIz7C6XDaNVylWjVbSxKlixSqzPUIBAVRzSTJAaQo1G4xA5KkKdqFMB15S2pwSLkMnKJIGkCYDHzxc/E+9J0hkSIqO2plJEsACjE2sAxgTzDwxn9IYalZTyaVGkIYZlOu5MAi5G0nBYiyvTFN9SkVaagOQLEIrQUYU2YjSIKmTI3MqZAOY1PAD7g7CxbYkETEbiIESN7mQxCkoonURLqDAnooBAkeZEeJGBZBAa0iGAZjoYkBtIAIUOZ2Jhr7E4Yqfs5laylHAlSCpAJHdsARykhuRokhvLHKWaqU3DKzKyxcnURJkCNQj0uCDvtitiALAmWGnkM6iV1CNVxssS1/DEg5SDpdCAdDQqSZLcx3UXtG0Yego23Bu3sELXlptqUrMwJOgHyNh7usbLh/FKVdNVJwwFiOqnwIMEG/UY8X74l2JN5OomogF9JPMqwfhB67HGv/s9qB6lUjSCEpr4kA6jp9o2sCBtv6434+Rt0zLk40laNnX4clSolRp1oHCG1tY0k3Hlb3+OFdHsRl00wX5dOm6mCpUg3Xm9lRpaV3MSZw9J/qf347Ua3s+/G7iY5NGVqdgctBE1CLTz+Wnwtbptc4+/NCiAQXeDqJll+spVvqSJEXFxFokzoWO9jBwNXFvM2wsULJi2nlBRXQhJAk3jdiWOwAFybAADYDFJbBNSgcUmlGFozbPFO3Z/6hmP0h/tXHMd7ef+oZj9Jf8AauPscz2dsdI9S7Y9oXShToUW06qKtUYXOnSBptddwT4i2xxgm8DFtItCmJF9otLiIg33tg/POGq1iBMlSIMxsBJ8TMwD1iInAOXomTqJMCSIkCIEtYgRy73gz1xLduzVJpUUVEGowGAJEKx2Ug2LaQB5GB188WZbKPUYBQ7kmBAjfUTHQdD1m+LXoqqkEmofANCAglQsk81yGgeJw04b2tq0BpXu51AaYIgCwF7iYHS8eM4Wy30Ud3UyxYKHDwVZlDqqxIIAPt7+0Y+WFyOxOomx3uL3GkkMYM+1JPwjG1X+00hlDUTHUKQT4mAHtuOg6+mJ5ntXkM4Ppco1iF1rCuJsWlRcagsAyPGIvWK+kZP4Z9XKAKDq07QTpuJdIJXqCJUiSLTGJHjbg66JFPlEKsACSU3MlRJ2HqfJ1T7HPVoJmMo7VKTqwKty1YuNgdJBgiVEw2xwv4f2eq1GalTpuTP1uVVkCZZhKxzLPWLAE4imjRSQ07O8Eq8QqsajsDRUpqKyuokg6SrLudRPjDeIw/b+zbQbVkUzcrRCkWAtpfe289d9wdb2T4NTytFaakEzqZhsWMTHlAAHphhmOG6mkH1xph12YubvpmV4D2eXJkku1WoyhQ2kKFWdRAGokkmJJPQDph5qm/8AXvxRXoEHY22xwOwAmwsJjFVRDdu2Ju0/D3qgaQWgGQq6ibefX9/XGad5PeMRYikoIZCdGmCw+6Dba5XbG/pbmJte2FHajJoaLV2QGogAVi5WASQJgwY1bEG5xE432XCVdGNLoSIVPGSriYBkm6n2iBY3m56YhmEZSRUNQOAvKxeQvSwDStjA87jHQIVrEkAajrExv1FySPfGB6tLXqNTvNQix0GQJJYEgwQetrRvGMkjobdnaOUG+kMNRBJM3FmkNpCiR1NyR44Ydmcsz11blsBKi+iBAkG0yCZgbRYxiuu5qNdWBiwVdV5N1QASdWkf6PPGi7L5B0pFngkgQNBpFViYZNTDV5+1eLQJd0OKykrFnbfNak0ayrMyrp1MgYbsCAeYQRI+8PLGZq1gFAB0kCRAJEkqWgnmYmDefADww07QmnUmoCQaNV1Y95HNMWBAG6+RjTE4WZqq6ALUVSFIaWlDYBgwDcygzJHgT0OEKbttllKmyOlQoAruiq5WLOvMpd7CBzaZJ2BIvj6ppDALTYFIGimXDcpCsJcGWEAm4BhfEYrrIZg3YEcusFhCkuB33UMologDpfF2eDq6OTVCVEWpqCll5wHcbaSCSTfSRJ3sAdmdonXGouXeo0nUbkHQwJpuGYFTad1U2IBEHEsqjxJDsywO7JFOUJJghl5dLyCL2foJGAMxmmdVpGtTKqToqNYn2CwOnoJ6+BgiMW5MANTBKHSBTdmuACPSG3Ta/JsJwhMszNdqZI1WQbEzbkZQQi7MDE73tOmMCZ0oztpIVWadJBLIDeVMAE2mx2GCamWOtp0Io1fRqWgAND0wVgOoJJ0tJgjxxUaQFQCo9QW0Aw1QNK+zyk7i2kN1G8wWvwQLUoa11HRqGueUQVvNmMdReLDr7WPnzJYgvpbu1CDnVSALRKoWa99QJ3IvOC6VBgDr7wQGFOVYMd4MkXv8ryIvCrRDBl0npOxBsCbqS9jp5SYEzO+KQApWRuD1N3dp5YedjHr0ucNuz/E61Jw6iUYEMgEDcCZ0zO/t3tYnC/8AKGj2jsLzaCPaZgtjuw6+HWYZmpoJEakJB0swIF5JEi535oIsdr4E3tBV7PXOF59K1MMhkeFpHrB+e2CqlIwbH+t8eT8M4i6RURgjwd3EMJIvtpN7XvtjXcP7dSTTqrDADUykFRO07Ha8xtjojy30zlnxtdmlqUz4+7AdRI6+mLEzwYalhh4qZEdDbxxUapPTzicbGTKGomcUtQwYXPhfFM+WIIPCO36xxHMT9pf9q4+x3+0Mf9SzP6S/7Fx3GD2dsdIc5WiCNTsVReWQxJdoIK0xP2ZBJvPW8YgaoYELoUDQCgtLbAHVEkb9QseuNTxjsz3uXV6ftqgIpxIeYYgECVbeNJA/HGQzmXemzCqNLR7JlZQQUADbLMWDTuDiMXtm2S0iDVAeWGttB2Ik6oM3ADAAbR7sEV8+xKlnZwDHM+uNgsEEAESYNt2xT3yAHUWWTOw2mSCU3aOUbLabbYjQYTEgsQVjSC0XiCPaa4l/D3DAP0WNTKkkjSBYsUIJncHcGRLXN5AtjW9iuzIzVUVaqA0Rpa6lNbrKimL3QCJi3KB1OCOyfY8a++zNJF2KURcC3tPG5IMQffj0Okw2ETb0AxpGH0ylydUhhlwthbyja3p0wSUWB++2FqVjMWHmIv8ALBFKsRYhTjZoysMyygbb4ND4Xq0m4X+v6jBFOofDCY2SzlLUtiJ8ThLVpE21YY1M3hOueosbVUJJOzgmZ0+P2uX1tiH0CLKLxbF9Mk7gf164UjitCZFalpsdXeLG+neY9q3rbB/5Qs3dfa0e0Pb20fpfd3wMZFezGUnV+T0pvuLdeht1PTAa9mMpP/21MfogrHSOUjBVXi9Kf8akAs6jrXl0kBpvaCQDOxI8cUJxSlJHfU9mb219lRJbfYC5PhhRSHbO0+ymWF1R1IMyrsCPEi5jfFLcFTujQpytNgy6euki8MNtx8cMq9WV0hrt1Hh1NvK3vxXknPMSQZ2sREWPWwtiGk5Yo2jJxg5P30hdm+x9OrZ3rTC3DAG22yxO/TqcA5jsLSnU1TMEkbs4J20weTaLY0PGs9VpMndUnqqUratCM57xVQ0lkewGOoSbW3GEXEeLZ4Zei3cHvSziqoTUZVoUKNcKriTr1MBt1nF1H4YXJrYCexWWgA96RBt3hg7TNrzh8TIhRA2jbz6Yyv8AfOf1QcsxAqOLIf8ADlVU+1zGWm0mENhM4Kyuczz0GLUxTqq9BQNBZWDCn3jAahIBZj5aSOmLVLRn37Y7zGURhD01abcyg+7bA9bhdAoU7tVDCDCAGD4W6QD7hhLT4rxCV1ZeQXhuRl0jvlUESeYd3JJExINwCMdp8Vz2kTRjeT3LEhgmru9OuSuvl76YMbdcLpj/AKXsX5rI1laSK5gkEoDpYADSw0kwrARsQDqki2BmpsNSlaoVrcwMgDYLpANxAJJP1fA4btxLP2Joqu/LoLEkLQjmDDc1Klo/yyOhxxuJZtQ6mnrqEHu4pMFnvnp80vEd2FqXImcZeNF5sTmCCqpUCyZhCTr2DFvaNhqAmB74wKeHsTqFOsTIvpcmAV+Y3E+HpGq4XxfM1KoFSh3dIhyGIIItShGvYyXvsQOkGXBO8/jilwrZMuZro87fhrhTUZGWnJBmmJEgSTzLyNJEwdJtbfC+tUpieZ+aQv0anTAOzF/GZjq3mcepFLRA/cDvt78IOKdjabHVT+icGYUSreoEEdbrtO2Klx/AXLezHZdlUkK1STBHIDeQCQdQgx1gW88W1KoiFDEAsQzkHeOfSsTBi5JnlF5gF5nsxXSIVaoWW5CCZgg2cBiDyiJO0+WFWbraCoZSjDVPeKVAvAhRJYaZHUSBYYycWjVTT9hWX4i9OpqDQYWCu1xaVvNtx6QDjR8P7dqQBUQg/cl5nYwBIHjO1wdsYl80ag0hWiTHKH1MxkyRd1iAPCB5Yqr1QC0oXQTbVtM3JN26eExeZxcZNESipHqWR7QUq/sP1jSbN8Dv/DDAv548boZzu4u0od+UBVmx5Z1MYNr9I3GPTOznEalWgj1Y1NO0CRaD/QnGkZWc84YnkX9oZ/6lmf0l/wBi4+x9/aH/AOpZn9Jf9i4+xk9nTHSPX+H1l0JP2Et7hgjivB6NdAtRFcD2Sd18SCpBHp5YyeV45ZeQyFUe15AbacGU+0RAB0n9bw/046GjLItq9h6UsULKp0yARupnUDvJ6+/xwfwvglDLAd3TUEW1Ndx798B/nETEIRH3v5fPHK3aIgDk3+95HywKCQOTZpaNS8x8MWd/pPX8MZml2guOQz46v5cT/OGZGk9fren3cDEaqnmfL092C1rA2i/9Wxjfzigewf1vd9nBFPtNA9ifVv5cAezZZbOLaxtgyhmt7keuMRT7UX/w/P2v5cFJ2pt/hn9f+XCaGjUVqvWR5YyWZ4Nl6dakBSrE6WKOlVvo1pEVAgBb7RGkDra0YnU7USP8M2+/6fdxxu0//tn9f+XENFxM8amTMasvmTZRIqO40k03KyDfT3rMwiQVe98E0c7loRGy2Yphqy1V1VGgEs1Pv5n2QVE9OYW64bjtRNzTJP6f8uLB2o2+jN7+3/LhUMz+Z4lQZ2q/keZ7y9QlKhlZBrlxBCiGA94HhBIyfB8pVV6rUnQU5B1VH2YDlgGymyr4gzacNz2pIvoP6/z9nC6t2k1MQyEhAWgtZjDG/LhSeKsuEcnQ5olAopKCG0JaSSqLZQW6kAHe+GOX6QI2+GMnwjjgAL93BaJgwJgfdt6YZ0e0w/7Z/X9/2cHFHq3th/6JXLFaRq0zPjOBs3Um04QP2oifo9vveX6OB63a0/8AbPuf+XGlHNkNa7aY3M44lSL9MI/zpkx3e33v5cTPaSBPd729r+XDJH1SoCOt7xivvPFsIPzoJEaP/L+XFB7V/wDtfBvH/ThoDQvV/wCfHFbVb7gHbb9+ETdqbH6P/wAvU/Z8sRpdpp/yztPt/wAuGIempJ3xdTAi5xnG7Q/c8fref6OJntKI/wAP/wAv5cAUzQmB1FvGMcd7bz+3+pxnn7Q7yhP+r+XH35wAf5Z3+1/LgXZNMdKgmZ99sL+J5KlUUrUQMD43PqCLg+YOBH7Rde7/APL5+zgapx/bk3P2v5cViR3YoznYuZ7qswUnZ5ZYvaRB6jzgRikdjqxPNmEG4JAJJE9Jj+vm3PaAf9v/AMv5cQfj8wNB2+1/DGeCZr5JohkuytFCC/0p8XAC2MxoXl3HXfrjQLG/4ftxnm43H1PHqPP7uOUu0xtybj7X8uKqtENt7POu3Z/6hmP0l/2rjmKe1lbXnKzREsLe4DH2Od7OyOkf/9k="/>
          <p:cNvSpPr>
            <a:spLocks noChangeAspect="1" noChangeArrowheads="1"/>
          </p:cNvSpPr>
          <p:nvPr/>
        </p:nvSpPr>
        <p:spPr bwMode="auto">
          <a:xfrm>
            <a:off x="63500" y="-798513"/>
            <a:ext cx="2771775" cy="16478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8" name="Picture 6" descr="http://www.sheppardsoftware.com/images/Mexico/factfile/Tenoch2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219201"/>
            <a:ext cx="4343400" cy="2743200"/>
          </a:xfrm>
          <a:prstGeom prst="rect">
            <a:avLst/>
          </a:prstGeom>
          <a:noFill/>
          <a:ln w="76200">
            <a:solidFill>
              <a:srgbClr val="CE56C0"/>
            </a:solidFill>
          </a:ln>
        </p:spPr>
      </p:pic>
      <p:pic>
        <p:nvPicPr>
          <p:cNvPr id="8200" name="Picture 8" descr="https://encrypted-tbn3.google.com/images?q=tbn:ANd9GcSN8CLoHVOveiZhRenTI2Y-d8Jd9UfQjgu7RvfArePDlwObK2Rjq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267200"/>
            <a:ext cx="3962400" cy="2209800"/>
          </a:xfrm>
          <a:prstGeom prst="rect">
            <a:avLst/>
          </a:prstGeom>
          <a:noFill/>
          <a:ln w="76200">
            <a:solidFill>
              <a:srgbClr val="48F671"/>
            </a:solidFill>
          </a:ln>
        </p:spPr>
      </p:pic>
      <p:pic>
        <p:nvPicPr>
          <p:cNvPr id="8202" name="Picture 10" descr="https://encrypted-tbn1.google.com/images?q=tbn:ANd9GcT_AMgdst5v195Uwmr2iMKOf7SsGzAahCl5Ry8QmoEn2Hct6yK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3352800"/>
            <a:ext cx="3200400" cy="3124200"/>
          </a:xfrm>
          <a:prstGeom prst="rect">
            <a:avLst/>
          </a:prstGeom>
          <a:noFill/>
          <a:ln w="76200">
            <a:solidFill>
              <a:srgbClr val="CE56C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825" y="1329531"/>
            <a:ext cx="2952750" cy="1543050"/>
          </a:xfrm>
          <a:prstGeom prst="rect">
            <a:avLst/>
          </a:prstGeom>
          <a:ln w="76200">
            <a:solidFill>
              <a:srgbClr val="48F67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4290" y="6310596"/>
            <a:ext cx="7239000" cy="566738"/>
          </a:xfrm>
        </p:spPr>
        <p:txBody>
          <a:bodyPr>
            <a:normAutofit fontScale="90000"/>
          </a:bodyPr>
          <a:lstStyle/>
          <a:p>
            <a:pPr algn="ctr"/>
            <a:r>
              <a:rPr lang="en-US" b="0" dirty="0" smtClean="0">
                <a:solidFill>
                  <a:schemeClr val="bg1"/>
                </a:solidFill>
              </a:rPr>
              <a:t>18</a:t>
            </a:r>
            <a:r>
              <a:rPr lang="en-US" b="0" baseline="30000" dirty="0" smtClean="0">
                <a:solidFill>
                  <a:schemeClr val="bg1"/>
                </a:solidFill>
              </a:rPr>
              <a:t>th</a:t>
            </a:r>
            <a:r>
              <a:rPr lang="en-US" b="0" dirty="0" smtClean="0">
                <a:solidFill>
                  <a:schemeClr val="bg1"/>
                </a:solidFill>
              </a:rPr>
              <a:t> Century Spanish Depiction of </a:t>
            </a:r>
            <a:r>
              <a:rPr lang="en-US" b="0" dirty="0" err="1" smtClean="0">
                <a:solidFill>
                  <a:schemeClr val="bg1"/>
                </a:solidFill>
              </a:rPr>
              <a:t>Cortès</a:t>
            </a:r>
            <a:r>
              <a:rPr lang="en-US" b="0" dirty="0" smtClean="0">
                <a:solidFill>
                  <a:schemeClr val="bg1"/>
                </a:solidFill>
              </a:rPr>
              <a:t> </a:t>
            </a:r>
            <a:r>
              <a:rPr lang="en-US" b="0" dirty="0">
                <a:solidFill>
                  <a:schemeClr val="bg1"/>
                </a:solidFill>
              </a:rPr>
              <a:t>&amp; </a:t>
            </a:r>
            <a:r>
              <a:rPr lang="en-US" b="0" dirty="0" err="1" smtClean="0">
                <a:solidFill>
                  <a:schemeClr val="bg1"/>
                </a:solidFill>
              </a:rPr>
              <a:t>Moctezuma’s</a:t>
            </a:r>
            <a:r>
              <a:rPr lang="en-US" b="0" dirty="0" smtClean="0">
                <a:solidFill>
                  <a:schemeClr val="bg1"/>
                </a:solidFill>
              </a:rPr>
              <a:t> First Meeting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Placeholder 4" descr="Cortes and Montezuma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4583" r="4583"/>
          <a:stretch>
            <a:fillRect/>
          </a:stretch>
        </p:blipFill>
        <p:spPr>
          <a:xfrm>
            <a:off x="762000" y="381000"/>
            <a:ext cx="7543800" cy="5657850"/>
          </a:xfrm>
          <a:ln w="76200">
            <a:solidFill>
              <a:srgbClr val="CE56C0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48F671"/>
          </a:solidFill>
        </p:spPr>
        <p:txBody>
          <a:bodyPr/>
          <a:lstStyle/>
          <a:p>
            <a:r>
              <a:rPr lang="en-US" b="1" dirty="0" smtClean="0">
                <a:solidFill>
                  <a:srgbClr val="005A9E"/>
                </a:solidFill>
              </a:rPr>
              <a:t>Reasons for the Fall of the Aztecs</a:t>
            </a:r>
            <a:endParaRPr lang="en-US" b="1" dirty="0">
              <a:solidFill>
                <a:srgbClr val="005A9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05825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Disease:  Smallpox, typhoid, cholera, malaria, influenza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Technology &amp;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   Weaponry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Native Allies angry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   with the Aztecs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2590800"/>
            <a:ext cx="4038600" cy="3733800"/>
          </a:xfrm>
          <a:prstGeom prst="rect">
            <a:avLst/>
          </a:prstGeom>
          <a:ln w="76200">
            <a:solidFill>
              <a:srgbClr val="CE56C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60" y="243868"/>
            <a:ext cx="3733799" cy="2819401"/>
          </a:xfrm>
          <a:prstGeom prst="rect">
            <a:avLst/>
          </a:prstGeom>
          <a:ln w="76200">
            <a:solidFill>
              <a:srgbClr val="CE56C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897272" y="767455"/>
            <a:ext cx="3276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Skulls in the </a:t>
            </a:r>
            <a:r>
              <a:rPr lang="en-US" dirty="0" err="1" smtClean="0">
                <a:solidFill>
                  <a:schemeClr val="bg1"/>
                </a:solidFill>
              </a:rPr>
              <a:t>Templo</a:t>
            </a:r>
            <a:r>
              <a:rPr lang="en-US" dirty="0" smtClean="0">
                <a:solidFill>
                  <a:schemeClr val="bg1"/>
                </a:solidFill>
              </a:rPr>
              <a:t> Mayor  ruins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72200" y="1653569"/>
            <a:ext cx="19268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Tenochtitlàn</a:t>
            </a:r>
            <a:r>
              <a:rPr lang="en-US" dirty="0">
                <a:solidFill>
                  <a:schemeClr val="bg1"/>
                </a:solidFill>
              </a:rPr>
              <a:t> today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5" y="3352799"/>
            <a:ext cx="6350000" cy="3072885"/>
          </a:xfrm>
          <a:prstGeom prst="rect">
            <a:avLst/>
          </a:prstGeom>
          <a:ln w="76200">
            <a:solidFill>
              <a:srgbClr val="48F67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319234"/>
            <a:ext cx="3807322" cy="2214463"/>
          </a:xfrm>
          <a:prstGeom prst="rect">
            <a:avLst/>
          </a:prstGeom>
          <a:ln w="76200">
            <a:solidFill>
              <a:srgbClr val="CE56C0"/>
            </a:solidFill>
          </a:ln>
        </p:spPr>
      </p:pic>
    </p:spTree>
    <p:extLst>
      <p:ext uri="{BB962C8B-B14F-4D97-AF65-F5344CB8AC3E}">
        <p14:creationId xmlns:p14="http://schemas.microsoft.com/office/powerpoint/2010/main" val="4234291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48F671"/>
          </a:solidFill>
        </p:spPr>
        <p:txBody>
          <a:bodyPr/>
          <a:lstStyle/>
          <a:p>
            <a:r>
              <a:rPr lang="en-US" b="1" dirty="0" smtClean="0">
                <a:solidFill>
                  <a:srgbClr val="005A9E"/>
                </a:solidFill>
              </a:rPr>
              <a:t>Religion &amp; Colonization</a:t>
            </a:r>
            <a:endParaRPr lang="en-US" b="1" dirty="0">
              <a:solidFill>
                <a:srgbClr val="005A9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0700" y="1394618"/>
            <a:ext cx="32004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Aztec temples destroyed 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Franciscan, Dominican, Augustinian friars in charge of conversion to Catholicism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203" y="1119981"/>
            <a:ext cx="2171700" cy="2232819"/>
          </a:xfrm>
          <a:prstGeom prst="rect">
            <a:avLst/>
          </a:prstGeom>
          <a:ln w="76200">
            <a:solidFill>
              <a:srgbClr val="48F67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19981"/>
            <a:ext cx="2133600" cy="2232819"/>
          </a:xfrm>
          <a:prstGeom prst="rect">
            <a:avLst/>
          </a:prstGeom>
          <a:ln w="76200">
            <a:solidFill>
              <a:srgbClr val="CE56C0"/>
            </a:solidFill>
          </a:ln>
        </p:spPr>
      </p:pic>
      <p:pic>
        <p:nvPicPr>
          <p:cNvPr id="7" name="ApN607Qx1gY"/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21207" y="3550697"/>
            <a:ext cx="5569993" cy="30787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190</Words>
  <Application>Microsoft Office PowerPoint</Application>
  <PresentationFormat>On-screen Show (4:3)</PresentationFormat>
  <Paragraphs>47</Paragraphs>
  <Slides>11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Cortès and the Conquest of Mexico </vt:lpstr>
      <vt:lpstr>Who were the Conquistadores?</vt:lpstr>
      <vt:lpstr>Cortès &amp; the Maya</vt:lpstr>
      <vt:lpstr>Who was Malinche?</vt:lpstr>
      <vt:lpstr>  Quetzalcoatl </vt:lpstr>
      <vt:lpstr>Moctezuma</vt:lpstr>
      <vt:lpstr>Tenochtitlàn</vt:lpstr>
      <vt:lpstr>18th Century Spanish Depiction of Cortès &amp; Moctezuma’s First Meeting </vt:lpstr>
      <vt:lpstr>Reasons for the Fall of the Aztecs</vt:lpstr>
      <vt:lpstr>PowerPoint Presentation</vt:lpstr>
      <vt:lpstr>Religion &amp; Colonization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Cortès and the Conquest of Mexico  </dc:title>
  <dc:creator>sabrina</dc:creator>
  <cp:lastModifiedBy>Sabrina Sanchez</cp:lastModifiedBy>
  <cp:revision>15</cp:revision>
  <dcterms:created xsi:type="dcterms:W3CDTF">2006-08-16T00:00:00Z</dcterms:created>
  <dcterms:modified xsi:type="dcterms:W3CDTF">2014-07-09T21:12:25Z</dcterms:modified>
</cp:coreProperties>
</file>