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C000"/>
    <a:srgbClr val="FFCC66"/>
    <a:srgbClr val="99EC34"/>
    <a:srgbClr val="C6F729"/>
    <a:srgbClr val="A8F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7EA1B-C0A2-4806-BAE7-BACF03F3BF4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C9469-A11D-4CAE-9FBF-145541415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948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3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46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16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45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87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57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95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42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92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90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C9469-A11D-4CAE-9FBF-145541415BE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29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1E8A-AC8F-4FB8-9BC8-770F8597963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A8D9E-40C3-414C-943C-944B8B855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docid=lLBC2_otxhrrXM&amp;tbnid=7wr92o2VP0GhBM:&amp;ved=0CAYQjRw&amp;url=http://news.bbc.co.uk/cbbcnews/hi/find_out/guides/uk/black_and_asians_in_britain/newsid_1999000/1999870.stm&amp;ei=57EvU6T6E8f-oQSGiILoCg&amp;psig=AFQjCNFeiUjF7F3lVC8G7NbLLCMiKYPoWg&amp;ust=139572103422850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UieuBet760?rel=0" TargetMode="Externa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32419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FF99"/>
                </a:solidFill>
              </a:rPr>
              <a:t>Portugal, France, &amp; the Netherlands </a:t>
            </a:r>
            <a:endParaRPr lang="en-US" sz="4000" b="1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0"/>
            <a:ext cx="4648200" cy="47244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48" y="4491358"/>
            <a:ext cx="2075952" cy="1892490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835" y="2683101"/>
            <a:ext cx="2671194" cy="1950066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463" y="1198659"/>
            <a:ext cx="2286000" cy="1752599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FF99"/>
                </a:solidFill>
              </a:rPr>
              <a:t>Portugal</a:t>
            </a:r>
            <a:endParaRPr lang="en-US" sz="4000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3429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Navigation &amp; Influence of Prince Henry the Navigator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1420s -1430s = Established sugar plantations on Madeira, Canary Islands, Cape Verde, &amp; Azores</a:t>
            </a:r>
          </a:p>
          <a:p>
            <a:endParaRPr lang="en-US" dirty="0"/>
          </a:p>
        </p:txBody>
      </p:sp>
      <p:pic>
        <p:nvPicPr>
          <p:cNvPr id="2050" name="Picture 2" descr="C:\Users\sabrina\Desktop\146 pictures\146 powerpoint images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0196" y="2713940"/>
            <a:ext cx="4413203" cy="3636818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200" y="1143000"/>
            <a:ext cx="2799502" cy="2285999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FF99"/>
                </a:solidFill>
              </a:rPr>
              <a:t>Portugal’s Role in the Slave Trade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038599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Set up trading posts in West Africa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Established model of slave labor used by other European powers</a:t>
            </a:r>
            <a:endParaRPr lang="en-US" b="1" dirty="0"/>
          </a:p>
        </p:txBody>
      </p:sp>
      <p:pic>
        <p:nvPicPr>
          <p:cNvPr id="2050" name="Picture 2" descr="http://news.bbc.co.uk/media/images/37945000/jpg/_37945862_slaveb30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004" y="1219200"/>
            <a:ext cx="3314700" cy="21336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733800"/>
            <a:ext cx="3886200" cy="2743200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FF99"/>
                </a:solidFill>
              </a:rPr>
              <a:t>African Slavery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391400" cy="5257800"/>
          </a:xfrm>
        </p:spPr>
        <p:txBody>
          <a:bodyPr>
            <a:normAutofit/>
          </a:bodyPr>
          <a:lstStyle/>
          <a:p>
            <a:r>
              <a:rPr lang="en-US" b="1" dirty="0" smtClean="0"/>
              <a:t>Slaves of rival tribes captured through war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Slavery was not always permanent nor hereditary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Europeans controlled slave trade after 1600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99"/>
                </a:solidFill>
              </a:rPr>
              <a:t>Areas of African </a:t>
            </a:r>
            <a:r>
              <a:rPr lang="en-US" sz="4000" b="1" dirty="0" smtClean="0">
                <a:solidFill>
                  <a:srgbClr val="FFFF99"/>
                </a:solidFill>
              </a:rPr>
              <a:t>Slave Trade</a:t>
            </a:r>
            <a:endParaRPr lang="en-US" sz="4000" b="1" dirty="0">
              <a:solidFill>
                <a:srgbClr val="FFFF99"/>
              </a:solidFill>
            </a:endParaRPr>
          </a:p>
        </p:txBody>
      </p:sp>
      <p:pic>
        <p:nvPicPr>
          <p:cNvPr id="8194" name="Picture 2" descr="C:\Users\sabrina\Desktop\146 pictures\146 powerpoint images00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43000"/>
            <a:ext cx="8153400" cy="54102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510"/>
            <a:ext cx="9144000" cy="92691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FF99"/>
                </a:solidFill>
              </a:rPr>
              <a:t>France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3429000" cy="5791200"/>
          </a:xfrm>
        </p:spPr>
        <p:txBody>
          <a:bodyPr>
            <a:normAutofit/>
          </a:bodyPr>
          <a:lstStyle/>
          <a:p>
            <a:r>
              <a:rPr lang="en-US" b="1" dirty="0" smtClean="0"/>
              <a:t>1534 = Cartier traveled up St. Lawrence River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1555, 1562, 1564 = Huguenots set up failed colonies in Brazil, South Carolina, &amp; Florida</a:t>
            </a:r>
          </a:p>
        </p:txBody>
      </p:sp>
      <p:pic>
        <p:nvPicPr>
          <p:cNvPr id="7170" name="Picture 2" descr="C:\Users\sabrina\Desktop\146 pictures\146 powerpoint images00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447800"/>
            <a:ext cx="4495800" cy="4572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FF99"/>
                </a:solidFill>
              </a:rPr>
              <a:t>The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FF99"/>
                </a:solidFill>
              </a:rPr>
              <a:t>French &amp; Native Americans</a:t>
            </a:r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6506" y="1257300"/>
            <a:ext cx="48006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Early 1600s = </a:t>
            </a:r>
            <a:r>
              <a:rPr lang="en-US" b="1" dirty="0"/>
              <a:t>F</a:t>
            </a:r>
            <a:r>
              <a:rPr lang="en-US" b="1" dirty="0" smtClean="0"/>
              <a:t>ur trading posts established in Quebec &amp; Nova Scotia</a:t>
            </a:r>
          </a:p>
          <a:p>
            <a:r>
              <a:rPr lang="en-US" b="1" dirty="0" smtClean="0"/>
              <a:t>French allied with </a:t>
            </a:r>
            <a:r>
              <a:rPr lang="en-US" b="1" dirty="0" err="1" smtClean="0"/>
              <a:t>Hurons</a:t>
            </a:r>
            <a:endParaRPr lang="en-US" b="1" dirty="0" smtClean="0"/>
          </a:p>
          <a:p>
            <a:r>
              <a:rPr lang="en-US" b="1" dirty="0" smtClean="0"/>
              <a:t>English &amp; Dutch allied with the Iroquois (enemy of the </a:t>
            </a:r>
            <a:r>
              <a:rPr lang="en-US" b="1" dirty="0" err="1" smtClean="0"/>
              <a:t>Hurons</a:t>
            </a:r>
            <a:r>
              <a:rPr lang="en-US" b="1" dirty="0" smtClean="0"/>
              <a:t>)</a:t>
            </a:r>
          </a:p>
          <a:p>
            <a:r>
              <a:rPr lang="en-US" b="1" dirty="0" smtClean="0"/>
              <a:t>Early contact limited to fur trade</a:t>
            </a:r>
          </a:p>
        </p:txBody>
      </p:sp>
      <p:pic>
        <p:nvPicPr>
          <p:cNvPr id="12290" name="Picture 2" descr="https://encrypted-tbn1.google.com/images?q=tbn:ANd9GcRDUIEa3ZGG-yYwHFtrnLBJrT9IIX3aRlR_HBMT__QrB7aHd7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54373"/>
            <a:ext cx="2667000" cy="2731827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657600"/>
            <a:ext cx="2590800" cy="2622076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99"/>
                </a:solidFill>
              </a:rPr>
              <a:t>Settlement in New France</a:t>
            </a:r>
            <a:endParaRPr lang="en-US" sz="3600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3962400" cy="5867400"/>
          </a:xfrm>
        </p:spPr>
        <p:txBody>
          <a:bodyPr>
            <a:normAutofit/>
          </a:bodyPr>
          <a:lstStyle/>
          <a:p>
            <a:r>
              <a:rPr lang="en-US" b="1" dirty="0" smtClean="0"/>
              <a:t>French intermarried Native American women</a:t>
            </a:r>
          </a:p>
          <a:p>
            <a:r>
              <a:rPr lang="en-US" b="1" dirty="0" smtClean="0"/>
              <a:t>Jesuits involved in conversion</a:t>
            </a:r>
            <a:endParaRPr lang="en-US" b="1" dirty="0" smtClean="0"/>
          </a:p>
          <a:p>
            <a:r>
              <a:rPr lang="en-US" b="1" dirty="0" smtClean="0"/>
              <a:t>1680 = Canada’s population was 10,000 people</a:t>
            </a:r>
          </a:p>
          <a:p>
            <a:r>
              <a:rPr lang="en-US" b="1" dirty="0" smtClean="0"/>
              <a:t>1/3 of French settlers involved in the fur trade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733800"/>
            <a:ext cx="3133725" cy="2971800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990600"/>
            <a:ext cx="3219450" cy="2989997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99"/>
                </a:solidFill>
              </a:rPr>
              <a:t>French Caribbean</a:t>
            </a:r>
            <a:endParaRPr lang="en-US" sz="3600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7400" y="914400"/>
            <a:ext cx="2819400" cy="53641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Sugar, coffee, rice, cotton, indigo, tobacco, cocoa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1/3 of new slaves died within first 3 years in the Caribbean</a:t>
            </a:r>
          </a:p>
        </p:txBody>
      </p:sp>
      <p:pic>
        <p:nvPicPr>
          <p:cNvPr id="7" name="Picture 2" descr="C:\Users\sabrina\Desktop\146 pictures\146 powerpoint images00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150571"/>
            <a:ext cx="3962400" cy="23622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8" name="3UieuBet760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04800" y="4057650"/>
            <a:ext cx="4572000" cy="2571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047" y="2796381"/>
            <a:ext cx="3048000" cy="1600200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198" y="0"/>
            <a:ext cx="9162197" cy="9906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99"/>
                </a:solidFill>
              </a:rPr>
              <a:t>Dutch in the New World</a:t>
            </a:r>
            <a:endParaRPr lang="en-US" sz="3600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3810000" cy="5486400"/>
          </a:xfrm>
        </p:spPr>
        <p:txBody>
          <a:bodyPr>
            <a:normAutofit/>
          </a:bodyPr>
          <a:lstStyle/>
          <a:p>
            <a:r>
              <a:rPr lang="en-US" b="1" dirty="0" smtClean="0"/>
              <a:t>New Netherlands established around 1613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Dutch bought Manhattan</a:t>
            </a:r>
            <a:r>
              <a:rPr lang="en-US" b="1" dirty="0"/>
              <a:t> </a:t>
            </a:r>
            <a:r>
              <a:rPr lang="en-US" b="1" dirty="0" smtClean="0"/>
              <a:t>&amp; did not try to convert the Indians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4" name="Picture 2" descr="C:\Users\sabrina\Desktop\146 pictures\146 powerpoint images0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371600"/>
            <a:ext cx="3867912" cy="4800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FF99"/>
                </a:solidFill>
              </a:rPr>
              <a:t>Diversity in New Amsterdam</a:t>
            </a:r>
            <a:endParaRPr lang="en-US" sz="4000" b="1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066800"/>
            <a:ext cx="4267200" cy="5791200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1643 = 18 different languages spoken</a:t>
            </a:r>
          </a:p>
          <a:p>
            <a:r>
              <a:rPr lang="en-US" b="1" dirty="0" smtClean="0"/>
              <a:t>Religious toleration = Catholics, Puritans, Lutherans, Anabaptists, Mennonites, Quakers, &amp; Jews</a:t>
            </a:r>
          </a:p>
          <a:p>
            <a:r>
              <a:rPr lang="en-US" b="1" dirty="0" smtClean="0"/>
              <a:t>1664 = Slaves were 1/10 of the population </a:t>
            </a:r>
          </a:p>
          <a:p>
            <a:r>
              <a:rPr lang="en-US" b="1" dirty="0" smtClean="0"/>
              <a:t>1650 = ½ of Long Island went to England</a:t>
            </a:r>
          </a:p>
        </p:txBody>
      </p:sp>
      <p:pic>
        <p:nvPicPr>
          <p:cNvPr id="4098" name="Picture 2" descr="C:\Users\sabrina\Desktop\146 pictures\146 powerpoint images0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609" y="1219200"/>
            <a:ext cx="4191000" cy="5105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285</Words>
  <Application>Microsoft Office PowerPoint</Application>
  <PresentationFormat>On-screen Show (4:3)</PresentationFormat>
  <Paragraphs>54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Portugal, France, &amp; the Netherlands </vt:lpstr>
      <vt:lpstr>Portugal</vt:lpstr>
      <vt:lpstr>Portugal’s Role in the Slave Trade</vt:lpstr>
      <vt:lpstr>African Slavery</vt:lpstr>
      <vt:lpstr>Areas of African Slave Trade</vt:lpstr>
      <vt:lpstr>France</vt:lpstr>
      <vt:lpstr>The French &amp; Native Americans</vt:lpstr>
      <vt:lpstr>Settlement in New France</vt:lpstr>
      <vt:lpstr>French Caribbean</vt:lpstr>
      <vt:lpstr>Dutch in the New World</vt:lpstr>
      <vt:lpstr>Diversity in New Amsterdam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Portugal, France, &amp; the Netherlands (Map of all 3) </dc:title>
  <dc:creator>sabrina</dc:creator>
  <cp:lastModifiedBy>Sabrina Sanchez</cp:lastModifiedBy>
  <cp:revision>11</cp:revision>
  <dcterms:created xsi:type="dcterms:W3CDTF">2012-08-12T20:47:19Z</dcterms:created>
  <dcterms:modified xsi:type="dcterms:W3CDTF">2014-07-09T21:21:02Z</dcterms:modified>
</cp:coreProperties>
</file>