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CC00"/>
    <a:srgbClr val="FFFF00"/>
    <a:srgbClr val="FFFC85"/>
    <a:srgbClr val="DBD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9AB55-68BB-4D00-8014-9441CF0CE531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D87D-FF4C-496E-8FF0-2236BA9E5C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81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02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31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9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59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42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56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0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57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D87D-FF4C-496E-8FF0-2236BA9E5CF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83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1B3E5-4A0C-4852-A1F4-1F061881889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B8A1D-438C-4114-88B5-B4B12F24D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England</a:t>
            </a:r>
            <a:r>
              <a:rPr lang="en-US" u="sng" dirty="0" smtClean="0"/>
              <a:t> </a:t>
            </a:r>
            <a:endParaRPr lang="en-US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4130040" cy="52324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854200"/>
            <a:ext cx="3352800" cy="3810000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3300"/>
          </a:solidFill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Why did England wait until the 1600s to colonize?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34697"/>
            <a:ext cx="3124200" cy="4525963"/>
          </a:xfrm>
        </p:spPr>
        <p:txBody>
          <a:bodyPr/>
          <a:lstStyle/>
          <a:p>
            <a:r>
              <a:rPr lang="en-US" b="1" dirty="0" smtClean="0"/>
              <a:t>Preoccupied with leadership crisis after the death of King Henry VIII in 1547</a:t>
            </a:r>
          </a:p>
        </p:txBody>
      </p:sp>
      <p:pic>
        <p:nvPicPr>
          <p:cNvPr id="22530" name="Picture 2" descr="https://encrypted-tbn2.google.com/images?q=tbn:ANd9GcT33_BnpO3BxhYAzmLOhVpSsvXf6BMxd_ZNBMFFB68kl7h9qey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371600"/>
            <a:ext cx="3691577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22532" name="AutoShape 4" descr="data:image/jpeg;base64,/9j/4AAQSkZJRgABAQAAAQABAAD/2wBDAAkGBwgHBgkIBwgKCgkLDRYPDQwMDRsUFRAWIB0iIiAdHx8kKDQsJCYxJx8fLT0tMTU3Ojo6Iys/RD84QzQ5Ojf/2wBDAQoKCg0MDRoPDxo3JR8lNzc3Nzc3Nzc3Nzc3Nzc3Nzc3Nzc3Nzc3Nzc3Nzc3Nzc3Nzc3Nzc3Nzc3Nzc3Nzc3Nzf/wAARCACLALoDASIAAhEBAxEB/8QAHAAAAQUBAQEAAAAAAAAAAAAAAgEDBAUHBgAI/8QAPBAAAQMDAgQEBAUCBAYDAAAAAQIDEQAEIRIxBUFRYQYTInEHgZGhFDJCUrEj0RaCwfAVJGJyk8LS4fH/xAAYAQADAQEAAAAAAAAAAAAAAAAAAQIDBP/EACIRAQEAAwEAAgEFAQAAAAAAAAABAhEhMQMSURMiQWFxMv/aAAwDAQACEQMRAD8AysqUdQ5bDApSsmYJj2oNRBzmiyDIiKxd5CpUg0qdQ3iSOVIo4nnRA4BNA3SkkknrvShayJJk8vTQeo9K8FKgQPahNhUqXJgjB5ivDUomVdIpMiRgHnNJqI6Gg/fDyVKzkdzEUhVBgGBTeYzsaMjaNIHehGuh1RB1T70DqyVaUmiKFuLS02NS1GABzNaL4U+HTTzbdxxlSlzsyklI+fWlcpFck2zZLDrz4aZlS1bgchTb4DSy2FainBJr6FtfB3CLdISzw5pPcTmnH/B3B3EnzOGskHf01P3u0/qY61p84GdzSjUHJSSCOYMVtPG/hlwy4QVWHmWzgGwUSk/Ksz4twG54XdrtbtMLSfQqMLHanMt8P7S+GLO4/F48ppLyCIUXDJPUc9+/SrBakX7abPigTrKiGX2UJ8wrVEBR5jb6muedCmHUqAykg5qxK2/IQ43blEpCjnFK/tvGn1nyTd9Qb+0uuEcRUw96HmVApUlU7HBBHcV0ouGvE3DRrXp4tbNy46+6AHxJJiq/i6k3/C0PKTbJftQEnSr+opERqOMyeZqs4Fe/gOLWl0XfLS25Kl6AohJBBwexNX6yEn8qVahHIRmvEEoPLPSp/iFhDHF7gMLUULVrTrbKDByBB/moAViCZoV30hkY3NFJ/dSHqN69qP7h9KFa2UgnIpAkxJE14q3AoJMRvQclETk4jbFISqBgGk32r2YNI9DnqKUFQOQNs0CZOnNOJBJncDemikVO8b8zQ5nNG5OnfHKh3+VAhw/lihBIHMnkDQkZmTtXiBG+T3oGov8AwFZpvvErPmo1BoFe+AeVb5YtQE4AEVjXwmtyeK3TxHpSlKQT1JJ/tW0WqgkZwKzv/TL5PeJiREURgiMUCVDrSKWkZUoD3oZGn0Ais++Ktihzg6LtICXWXEweoOCK0F1aVD0qB+dcP8UJ/wANuRsXBU1eHumMcUSN/wBUV7h4WqxhlZlKvWnRMdKC9UVjO8U7aJR+ARrGkkn1Abid60y8dPx+pTi3UcJu2VuFKDpVpW3IKoInVyMbDua55JxqTIIyO1Xy21N8GulA3AbKwmQB5RgAHvq2ztVPZMh+6ZaWttsLWkFbh9IHeqxnGV9tX/iJanbi0UUOIX+HCVeY6lzVHMKHeaqUplwdedS+LqAvVIQ022hsaQlo+jcmR032qImDkATQueFGAZP2pv09D9KdUBmhk/tVSqsaUpJgUsaTXpJVBpFTEAxQW68d8UkQc7Up2zGa8EkHsKZ7eCTuKXQqYmAd6IAzvjpSEKOkTQnZCgxkyK8EEb0srEkEfSverGftQWyqB5UkyIG4pVBRAzM0sGN6A0T4aM2iuFvqdU5qS8ZCFROBucR9RXe2i2kQ5aPujn5biwtKxzggkfeuG+HPC/N8Ovv6EuKN5JCkzgJAx966Hw/4TteAouLlFw+pTy9WknBJmAcZgnffArG+1nlY7BTwSmUmapbriHD2XJvXWgSQNT7yW0knYCSJqzWmEoSeQAqm8Q+FWOL2K7J3zPw7jgdJQqFauskGelDOa/lZBdo4UhoFtW4hQyOoIMEVy3xOKh4bVJ1APJE11HBPD1rw5htttKoSIE/z796534vpSz4YQlAwblAz7GhWOvtxiV2ZBj6VLZCm7BpOhKkEa5KTie9Rlo8xxtIAMqH0mrmxZtn79qH0M27agt1S0KUnSDsR0MR86vL8OjG6lqLxmbPg9vbuMKYefJcJS7qCwYOckDBGBG+edRuAtllu44kVuNC1TDbiIICyIMjfY8o3nlQ+Ib0cR4w6bdpOhCi22hnKVZOUiOfbkBQXrqWbZuwbKSgQpS0JKdZ56hzM4+VaMZ1HSdckgAqVJCcCnQIGKZZSN8U/oIkED5Um3nHsaY5868Epj81JCB+Y0v8AS6j60FuEJMyBk0pnekyNtxSjUeQPzpKpUpJA2otJnlXgCOQ+tKrCdoPvTRaH1TMpoZJEUZMR7UiUqJiQKBspJ07SaSFEjOKMkhQiKCTG4BmgR5IMDOBRBJ1YNCrlBzXoMTqj5UCtU+E97q4a/bhUKbdJI9xINd1ckurZSTACwoj2/wDuKxz4acQTZeIgy6r0XSdEn9wkj/Wtgv2nihu4tinzEiClf5VCsspq1nnOpTjiCoCYI5Gpts56ACZFU9oxd3DpXdvpAMHy0I2+e9WOlTZhJkUozqcpaY6VyPxDsHOKeH7llsFS24dQnmSnNdApxQGYqO4deSYoonLt8527ZNypfpltPpCjAJNSLi8FhZywFJeu0A6216klI2BHIiZ57iu6+InBOG8NTbXjGtl91ZW620AfZWTj1RIAO52iayu6fdvLpThBWtZ5DKiTOwrTHd7W+WUykkSOGsBDDl44jU236Bpd0rQuJCgOYFRFLLjhWckmpN48EMt2zZaWhAgOob0KVzIUNyZxJ6VDQRVpxSWgIOOc1LKhzGfeojJ3FPJOJMnpSaWb6VZ7Ch/zV5es5x0pfT0+9Ma1CaSokfOjgJ2PtStlKSSd+QpSkQCRPfpSFvQlWDP1qQpKGrJKj6lvOGFH9KUxPzJV9u9MEpSmcaRmKtL+0DHDLIu+l4FwrQrcTpP2gD3nvDRbqqrGwzymvEpJ3+lItSQvcCnWmi8tKGGytxRgJH6jH2oMIEAfyaQRI609coDTqmw626BHraVqSfY0yd/y460CPLjVRDT1zXkxGc0R0gjAoK15t027zdw2dLjSwtJB5g4rdLS/Xxzwy1dcPeU0860CjTGDAwZBrCzp6VoXwo4wEm44S+5AJ8xoExj9QH8/Oozm4W77p03Cf8Rm6Sl6+CWgNJC20bDngZNdhapWhqHHVOn9ygB/AiozbNunYn60b10hpEFQxWUx0Xy/L+pd6k/wtwsUNs2XlalD0j700yld0qdm+vWrNCA23pSIAFVpnWRfFzgpQ5cccdvn3Fq0MtsAAIbTgRO5ySfnWX2hQ2S4tKlaU+kpUUlJ3kRvtt3rbfisyX/DtwlKSpQUlQSNyQRWGjUlJQQBJzKc4n++1aYXcXPArUVkk8z0oQCKISKKJq9LlOMSSYPKpUHSDuN6itSlWedSQZAFSuiUk6YGaak/up6RqJ1R2piB+6ijE4gjpHei1j/YoUq1k69+1KVACSoADOaBl/Z22uENL1qZQ6RGnUPykEGrEcTYVbpbvLFNytMlK1uEAkmTMDG5+3zhcOtfxbukBSkIGtfl5UROw7nYVNvWXnGGHLhNrbKUVpS2VJTCBp0gAbxKu9NndPf8WZDDraOHtMqWlSU+WTCQqSd5nMY2wOgpy1um27CFW6BboSQ6rYuLP6QBuTCAewM4qvDbQkLuWQR0Q6f/AEoAhlRg3bI6AIdP/pQWjlxdsPuJdXaeUhCAPKZUACRzJjnzME1YcTu7Jq4cZRwplv8ApoBh0yhWnMYjmOXXtFalpgHN2yc7Fp0g+/po30ofcW6u8aUtaipSi27knJ/RQLob95buuBY4e2nqlDhSnaAIA259SefKjfXbXjTKLWwU08kmQ2ZBTHtJOJknEntEYNNgE/imf/G7/wDCp1oWbWzVcfiZUp9KSGm1SpKRq0yoJiSZnsKBeK0CRqTtSNuvW7qXrdxbTqDKFoMEGjdWp55x5SQNayrSk4Emhbacfd8tpOpXQUf6GreB7/iPG+D+fcXzgcS4pCglKRtEfzXUWvD4XqfdW8vkVqwPltXP+A+GL4PZuWzoSla1a1pDmo6tiTyEwIiuvbTzrCyb4i1NZACRTqjimmjildUEiSaaVD4ktU3ls42rQQf3CQe0d6wvxXwlXDb0KLTTaHdSkhpcp3nAjGCMT/rW+XYU4lSEpAK8HUJEZri/GXh+34iq1bS20CAUS2NKh6QR/FOZfVePWOZj3r0xVrxjgF7wtaipJcZH60jb3FVEyJBmt5ZVH2iCqOcZNPJCZ3qM0cgVJUgJANTWkOFI1ZOTQQnqPpSjSI1cq9/T/wCmgQMg7DNO2zyre4beQlBUjIC0yNiNvnTQMTRoUdI6Gkd4shxZ11l62uFuIYdgKTbQkkZwZkqBnmeQqHcP+YG2kI8tpoaW0neOZJ6kyf8A8pmAZgc69vhJIjkaaNQWRkyfnSTJxy5UIKgYUZ9qJIIPzoGhkerY0IwJgj50UmKFQKlJSNzyoTCzJ7VZ8GW+4tm0srfW8q5SpThzpB0iBOBMe+8Uw1atvPMsJWQ4oyszEDf2rSfAnB2WbpbwQFMtCLbJPqggrnmd88pjEUrloVQcO+H11fXK3Li5TbsFxRCG2ipRBOMkiPoa6XhPhmws+JJtbdkFpj1OqcklSsHJ/wAwxtXZhtDTajpwkTAG8VE4Mgm1eullRU86pXqyYmBz2iNsVllbUy66O0s9DrrjfoKiAocjA5/Whe4na2l0bW5fQ29pCgknkTA37g1YWYCGzAgFRI6RXNeIx59zxVH4h9pC7JtAQhnUHYK1FMxOxEwRg1N4MZuunStUwG17TMUSmXVkg4B5mnbVa3GWlup0OKSCpI2SeYp5RqkIS7YJSdAjl1Nc5x1K0vWq/KSppDgKlE7HUmAc4H9q6l8pDKyoSCIj3qk4uwXuFPL0zoUDqBwE7KPKYBVIpXxWF6i33CWbkSpOTXB8f8CNPFS7ceWvJkDB961JlsrtmlKSkFSEmAZAxtNR3reTsDRL+Buyvnu/4Je8NdHnskpn8yJIpsaSjafatzvOEMvJUHG0me1cT4k8H2zLCrpo+WQCUpzJIzgVcz/ir3twRCSrtGKHR2+1PXLBtny0uJTvHL/c1HLxBILhke1W0x28JEzRJlI/ivbGd6TJ9QG1CqMalAzEUmQnA1Z5V5KlbxRESmcTTR4QTBMppScAjakIxkClOoJHpSfnFBcISQPzCnuHvoQ64Hbdt7UgoGsTpnmMjO1QnnFTAAjsam8Ns7p9nWw0FBaw0n+qkEqPKCdvt3pUtOj4P+DuLxb9pbrbhkNlOoq9RIJMnmf9a0nwQwBw1TidcuOFRJ2+XbvWd+H2VscNdCmwl9x1Scfu9IH9/lWscAbDPDrZKVlYDYhZxqHXNZ5M7/R7jaw1w5SBlbyg2lMxJJ27+1S2WEsWLbKdRCEBIGCcCoV7/wAxxS0twEqQgF1wTHsPr/HbNm5hpU9KidovIC2SS0NtyMU0tCi4JZJzvAONqes1S2rAmeQz/v8AtUiJqtEbtgsJOsEAbTTqqTal0kimSNdkaIOw596ZvGdXDHWyhSypBVpBglW+/vRXI1upQJyoJPcc/tNPuNgtqB20xApU56icLWFcPZhOIImfzZwrtO8cpp5SQeVROCFX4NaVNlGlwzPXpECCPynuD1qcN45VM8PL1GcZCsgVxXil8uXBt3QA0wVFSUiSo+kjOx3GI6ZM47TiryLaycKy5/UBQgtn1aiDttGxPyrL+P3bFtaoF24tCXoSssjP6pIn5xO8g9KuCM/u3tdw4W1EtkBO86h7nOTmoylo1GG0jOwpy9ZSwR5TqFtKJCShUnHXH+81FhHetdNZdJOk/q2okmJAAj3oTlBNF+tAqWtInUDGPrTmqMRQLJCiBtBo1fnI5YqkXvQkk7ARQurISBHvSrwDHUU0skknvRCv5MLWqcipdmCWiSVxP5QcVDmTmup8O8OtH7O3ceZC1LD+qSYOkAjG1LIsrqLvgGtfCbRow4t10rCFEEKkkpB5RIAydlVr1uNLLaecAGKyHgRJs+FpxC3221Y3SSZHtgVrqCdCj0mKyrKxF4aoP8Tu3dSSlENpjtvH3E9u1W60haVAEZGxGKp+AgfgPMgaluuSf86hVqn81TPDz90asjoWtBPyNTsRiq62UfxOmcFBJ98VMaJJVNVEHBXirSJNJTT5IRg0wbZhy4K+mSOnf+frUmQaj259BHcfwKcWSAKQVPBShv8AFsp1w27GpY/Nyk9zEn3B51ZpUDtmqThKlLueIFalKJXzM7OOgfYAewFTUqVr350sfF5+qzxTdqJFtqCm0oLikCD6hsD2ymO++DWS+MrtbnFTqK/w6ZQ0qcLVPqPczHfFaB4k9HHngjAKUrP/AHFs5+w+lZS1dPB597WC55jiJKQcEqnetMYMedU769bitKsdetekUtwlKXVADY0I2FaRe9v/2Q=="/>
          <p:cNvSpPr>
            <a:spLocks noChangeAspect="1" noChangeArrowheads="1"/>
          </p:cNvSpPr>
          <p:nvPr/>
        </p:nvSpPr>
        <p:spPr bwMode="auto">
          <a:xfrm>
            <a:off x="63500" y="-593725"/>
            <a:ext cx="1628775" cy="1219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529676"/>
            <a:ext cx="2895600" cy="3053687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Queen Elizabeth 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9839" y="1341437"/>
            <a:ext cx="3733800" cy="50593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“Then shall her Majesty’s dominions be enlarged, all odious idleness from our realm utterly banished, dives decayed towns repaired, and the ignorant and barbarian </a:t>
            </a:r>
            <a:r>
              <a:rPr lang="en-US" b="1" dirty="0" err="1" smtClean="0"/>
              <a:t>idolators</a:t>
            </a:r>
            <a:r>
              <a:rPr lang="en-US" b="1" dirty="0" smtClean="0"/>
              <a:t> taught to know Christ.”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 smtClean="0"/>
              <a:t>	--Sir George </a:t>
            </a:r>
            <a:r>
              <a:rPr lang="en-US" b="1" dirty="0" err="1" smtClean="0"/>
              <a:t>Peckham</a:t>
            </a:r>
            <a:r>
              <a:rPr lang="en-US" b="1" dirty="0" smtClean="0"/>
              <a:t>,    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   1582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19200"/>
            <a:ext cx="4572000" cy="5334000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259306"/>
            <a:ext cx="3657600" cy="6214281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1497 = John Cabot sailed from England</a:t>
            </a:r>
          </a:p>
          <a:p>
            <a:r>
              <a:rPr lang="en-US" b="1" dirty="0" smtClean="0"/>
              <a:t>1500s = England was a minor power in Europe</a:t>
            </a:r>
          </a:p>
          <a:p>
            <a:r>
              <a:rPr lang="en-US" b="1" dirty="0" smtClean="0"/>
              <a:t>English doubted the value of North America</a:t>
            </a:r>
          </a:p>
          <a:p>
            <a:r>
              <a:rPr lang="en-US" b="1" dirty="0" smtClean="0"/>
              <a:t>1558 – 1603 = Queen Elizabeth’s attitude </a:t>
            </a:r>
            <a:r>
              <a:rPr lang="en-US" b="1" dirty="0" smtClean="0"/>
              <a:t>changed during her reign</a:t>
            </a:r>
            <a:endParaRPr lang="en-US" b="1" dirty="0" smtClean="0"/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00400"/>
            <a:ext cx="3581400" cy="327318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2819400" cy="3531111"/>
          </a:xfrm>
          <a:prstGeom prst="rect">
            <a:avLst/>
          </a:prstGeom>
          <a:solidFill>
            <a:srgbClr val="003300"/>
          </a:solidFill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2981"/>
            <a:ext cx="9122533" cy="871181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Henry the VIII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886200" cy="51054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Henry 7</a:t>
            </a:r>
            <a:r>
              <a:rPr lang="en-US" b="1" baseline="30000" dirty="0" smtClean="0"/>
              <a:t>th</a:t>
            </a:r>
            <a:r>
              <a:rPr lang="en-US" b="1" dirty="0" smtClean="0"/>
              <a:t> built an alliance with Spain by marrying son Arthur with Spain’s Catherine of Aragon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Henry VIII married Catherine after Arthur died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8" descr="https://encrypted-tbn2.google.com/images?q=tbn:ANd9GcSlPvdz_-6mZq21IOIU_28tG_Kf-9I8N5F_kQ_8t9Mc8sLy6hvQ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066800"/>
            <a:ext cx="2819400" cy="297293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581400"/>
            <a:ext cx="3113468" cy="3025493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330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The English Reformation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648200" cy="5715000"/>
          </a:xfrm>
        </p:spPr>
        <p:txBody>
          <a:bodyPr>
            <a:normAutofit/>
          </a:bodyPr>
          <a:lstStyle/>
          <a:p>
            <a:r>
              <a:rPr lang="en-US" b="1" dirty="0" smtClean="0"/>
              <a:t>1517 = Martin Luther’s 95 Theses &amp; the Protestant Reformation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Anne Boleyn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Henry VIII formed Protestant Church of England (Anglican Church)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138451"/>
            <a:ext cx="2525492" cy="264169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581400"/>
            <a:ext cx="2819400" cy="2928815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8229600" cy="59436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111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Henry VIII’s Heirs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9530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1547 – 1553 = Protestant, young King Edward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1553 – 1558 = Catholic  “Bloody Mary” 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Protestants persecuted under “Bloody Mary”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1558 – 1603 = Elizabeth restored England back to Protestantism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066800"/>
            <a:ext cx="3124200" cy="31242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038600"/>
            <a:ext cx="2819400" cy="2514600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4" y="0"/>
            <a:ext cx="9144000" cy="9144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Ireland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3352800" cy="5486400"/>
          </a:xfrm>
        </p:spPr>
        <p:txBody>
          <a:bodyPr>
            <a:normAutofit/>
          </a:bodyPr>
          <a:lstStyle/>
          <a:p>
            <a:r>
              <a:rPr lang="en-US" b="1" dirty="0" smtClean="0"/>
              <a:t>Large Catholic population persecuted by English military conquest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Similarities to American settlement</a:t>
            </a:r>
          </a:p>
        </p:txBody>
      </p:sp>
      <p:pic>
        <p:nvPicPr>
          <p:cNvPr id="8194" name="Picture 2" descr="http://www.dochara.com/ireland/wp-content/uploads/2008/09/evic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295400"/>
            <a:ext cx="4953000" cy="4572000"/>
          </a:xfrm>
          <a:prstGeom prst="rect">
            <a:avLst/>
          </a:prstGeom>
          <a:noFill/>
          <a:ln w="76200">
            <a:solidFill>
              <a:srgbClr val="0033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495800" y="6019800"/>
            <a:ext cx="3740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Eviction of Catholic tenants in Ireland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Social Crisis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066800"/>
            <a:ext cx="3962400" cy="56388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1500s = Overpopulation in England</a:t>
            </a:r>
          </a:p>
          <a:p>
            <a:r>
              <a:rPr lang="en-US" sz="2800" b="1" dirty="0" smtClean="0"/>
              <a:t>1550 = 3 million people </a:t>
            </a:r>
            <a:endParaRPr lang="en-US" sz="2800" b="1" dirty="0"/>
          </a:p>
          <a:p>
            <a:r>
              <a:rPr lang="en-US" sz="2800" b="1" dirty="0" smtClean="0"/>
              <a:t>1600 = 4 million people</a:t>
            </a:r>
          </a:p>
          <a:p>
            <a:r>
              <a:rPr lang="en-US" sz="2800" b="1" dirty="0" smtClean="0"/>
              <a:t>Decreased food production</a:t>
            </a:r>
          </a:p>
          <a:p>
            <a:r>
              <a:rPr lang="en-US" sz="2800" b="1" dirty="0" smtClean="0"/>
              <a:t>“Enclosure” movement</a:t>
            </a:r>
          </a:p>
          <a:p>
            <a:r>
              <a:rPr lang="en-US" sz="2800" b="1" dirty="0" smtClean="0"/>
              <a:t>End of 1600s = ½ of England lived in poverty</a:t>
            </a:r>
          </a:p>
        </p:txBody>
      </p:sp>
      <p:pic>
        <p:nvPicPr>
          <p:cNvPr id="1027" name="Picture 3" descr="C:\Users\sabrina\Desktop\146 pictures\146 powerpoint images0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4724400" cy="5111234"/>
          </a:xfrm>
          <a:prstGeom prst="rect">
            <a:avLst/>
          </a:prstGeom>
          <a:noFill/>
          <a:ln w="57150">
            <a:solidFill>
              <a:srgbClr val="0033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57200" y="64124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William Hogarth, Gin Lane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America: Land of Opportunity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55834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“Every man may be the master and owner of his own labor an land.”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--John Smith from    Virginia, 1607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 descr="https://encrypted-tbn1.google.com/images?q=tbn:ANd9GcTG6qmv4MfspBv1jQ2fcHcwjQxgP2RAYH-JaY5UQhLp12Sby183R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355834"/>
            <a:ext cx="3886200" cy="5197366"/>
          </a:xfrm>
          <a:prstGeom prst="rect">
            <a:avLst/>
          </a:prstGeom>
          <a:noFill/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284</Words>
  <Application>Microsoft Office PowerPoint</Application>
  <PresentationFormat>On-screen Show (4:3)</PresentationFormat>
  <Paragraphs>58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England </vt:lpstr>
      <vt:lpstr>Why did England wait until the 1600s to colonize?</vt:lpstr>
      <vt:lpstr>Queen Elizabeth I</vt:lpstr>
      <vt:lpstr>PowerPoint Presentation</vt:lpstr>
      <vt:lpstr>Henry the VIII</vt:lpstr>
      <vt:lpstr>The English Reformation </vt:lpstr>
      <vt:lpstr>PowerPoint Presentation</vt:lpstr>
      <vt:lpstr>Henry VIII’s Heirs</vt:lpstr>
      <vt:lpstr>Ireland</vt:lpstr>
      <vt:lpstr>The Social Crisis</vt:lpstr>
      <vt:lpstr>America: Land of Opportunity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England (Map of GB Islands)</dc:title>
  <dc:creator>sabrina</dc:creator>
  <cp:lastModifiedBy>Sabrina Sanchez</cp:lastModifiedBy>
  <cp:revision>15</cp:revision>
  <dcterms:created xsi:type="dcterms:W3CDTF">2012-08-12T21:22:23Z</dcterms:created>
  <dcterms:modified xsi:type="dcterms:W3CDTF">2014-07-09T21:26:26Z</dcterms:modified>
</cp:coreProperties>
</file>