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CC00CC"/>
    <a:srgbClr val="1AE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5D10C-2F15-4EBC-9071-BC4A8F30900A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DDA81-EB1A-4646-9E74-6CDE8E90A9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4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17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64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22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50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84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63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98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73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36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53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66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71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3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E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71F92-F0C0-4D54-91C6-23C14EC843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D6EE0-BBEC-4C70-BDE1-308F2C7EA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OLCU7GjIYlI?rel=0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E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599"/>
          </a:xfrm>
          <a:solidFill>
            <a:srgbClr val="66FFFF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England’s Early Colonization</a:t>
            </a:r>
            <a:endParaRPr lang="en-US" b="1" dirty="0"/>
          </a:p>
        </p:txBody>
      </p:sp>
      <p:pic>
        <p:nvPicPr>
          <p:cNvPr id="4098" name="Picture 2" descr="C:\Users\sabrina\Desktop\146 pictures\146 powerpoint images00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295400"/>
            <a:ext cx="5486400" cy="4953000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CC00CC"/>
          </a:solidFill>
        </p:spPr>
        <p:txBody>
          <a:bodyPr/>
          <a:lstStyle/>
          <a:p>
            <a:r>
              <a:rPr lang="en-US" b="1" dirty="0" smtClean="0"/>
              <a:t>Religion in England in the 1500s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1530s = Henry VIII forms Church of England (English Reformation)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1553 – 1558 = “Bloody Mary” returns England to Catholicism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1558 = Elizabeth I returns England to Protestantism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66FFFF"/>
          </a:solidFill>
        </p:spPr>
        <p:txBody>
          <a:bodyPr/>
          <a:lstStyle/>
          <a:p>
            <a:r>
              <a:rPr lang="en-US" b="1" dirty="0" smtClean="0"/>
              <a:t>The Puritans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819400" cy="5715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Anglicans who felt the </a:t>
            </a:r>
            <a:r>
              <a:rPr lang="en-US" sz="2800" b="1" dirty="0"/>
              <a:t>C</a:t>
            </a:r>
            <a:r>
              <a:rPr lang="en-US" sz="2800" b="1" dirty="0" smtClean="0"/>
              <a:t>hurch of England was still too </a:t>
            </a:r>
            <a:r>
              <a:rPr lang="en-US" sz="2800" b="1" dirty="0" smtClean="0"/>
              <a:t>Catholic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Disliked church </a:t>
            </a:r>
            <a:r>
              <a:rPr lang="en-US" sz="2800" b="1" dirty="0" smtClean="0"/>
              <a:t>hierarchy &amp; pressured King James in early 1600s</a:t>
            </a:r>
            <a:endParaRPr lang="en-US" sz="2800" b="1" dirty="0"/>
          </a:p>
        </p:txBody>
      </p:sp>
      <p:pic>
        <p:nvPicPr>
          <p:cNvPr id="5122" name="Picture 2" descr="C:\Users\sabrina\Desktop\146 pictures\146 powerpoint images00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371600"/>
            <a:ext cx="5029200" cy="5181600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CC00CC"/>
          </a:solidFill>
        </p:spPr>
        <p:txBody>
          <a:bodyPr/>
          <a:lstStyle/>
          <a:p>
            <a:r>
              <a:rPr lang="en-US" b="1" dirty="0" smtClean="0"/>
              <a:t>Separatists/Pilgrims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295400"/>
            <a:ext cx="3052763" cy="4114800"/>
          </a:xfrm>
          <a:prstGeom prst="rect">
            <a:avLst/>
          </a:prstGeom>
          <a:ln w="76200">
            <a:solidFill>
              <a:srgbClr val="66FFFF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3124200" cy="5867400"/>
          </a:xfrm>
        </p:spPr>
        <p:txBody>
          <a:bodyPr/>
          <a:lstStyle/>
          <a:p>
            <a:r>
              <a:rPr lang="en-US" b="1" dirty="0" smtClean="0"/>
              <a:t>Persecuted in England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Broke with Church of England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Fled England to Leiden, Holland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286000"/>
            <a:ext cx="2908522" cy="3887724"/>
          </a:xfrm>
          <a:prstGeom prst="rect">
            <a:avLst/>
          </a:prstGeom>
          <a:ln w="76200">
            <a:solidFill>
              <a:srgbClr val="66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66FFFF"/>
          </a:solidFill>
        </p:spPr>
        <p:txBody>
          <a:bodyPr/>
          <a:lstStyle/>
          <a:p>
            <a:r>
              <a:rPr lang="en-US" b="1" dirty="0" smtClean="0"/>
              <a:t>The Quakers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3124200" cy="5334000"/>
          </a:xfrm>
        </p:spPr>
        <p:txBody>
          <a:bodyPr/>
          <a:lstStyle/>
          <a:p>
            <a:r>
              <a:rPr lang="en-US" b="1" dirty="0" smtClean="0"/>
              <a:t>1649 = Society of Friends founded</a:t>
            </a:r>
          </a:p>
          <a:p>
            <a:r>
              <a:rPr lang="en-US" b="1" dirty="0" smtClean="0"/>
              <a:t>1665 = 80,000 followers in England</a:t>
            </a:r>
          </a:p>
          <a:p>
            <a:r>
              <a:rPr lang="en-US" b="1" dirty="0" smtClean="0"/>
              <a:t>Pacifists</a:t>
            </a:r>
          </a:p>
          <a:p>
            <a:r>
              <a:rPr lang="en-US" b="1" dirty="0" smtClean="0"/>
              <a:t>Eventually settle in Pennsylvania</a:t>
            </a:r>
          </a:p>
        </p:txBody>
      </p:sp>
      <p:pic>
        <p:nvPicPr>
          <p:cNvPr id="1026" name="Picture 2" descr="C:\Users\sabrina\Desktop\146 pictures\146 powerpoint images01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19200"/>
            <a:ext cx="4736592" cy="5334000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CC"/>
          </a:solidFill>
        </p:spPr>
        <p:txBody>
          <a:bodyPr/>
          <a:lstStyle/>
          <a:p>
            <a:r>
              <a:rPr lang="en-US" b="1" dirty="0" smtClean="0"/>
              <a:t>Mercantilism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Economic philosophy of 1500s &amp; 1600s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Colonies existed to supply raw materials to the Mother Country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Colonies would supply tobacco, sugar, rice, &amp; indigo</a:t>
            </a:r>
            <a:endParaRPr 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66FFFF"/>
          </a:solidFill>
        </p:spPr>
        <p:txBody>
          <a:bodyPr/>
          <a:lstStyle/>
          <a:p>
            <a:r>
              <a:rPr lang="en-US" b="1" dirty="0" smtClean="0"/>
              <a:t>Failed Beginnings: Roanoke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4" y="1143000"/>
            <a:ext cx="3886200" cy="55626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1587 </a:t>
            </a:r>
            <a:r>
              <a:rPr lang="en-US" b="1" dirty="0" smtClean="0"/>
              <a:t>= Sir Walter Raleigh </a:t>
            </a:r>
            <a:r>
              <a:rPr lang="en-US" b="1" dirty="0" smtClean="0"/>
              <a:t>in charge of settlement of  </a:t>
            </a:r>
            <a:r>
              <a:rPr lang="en-US" b="1" dirty="0" smtClean="0"/>
              <a:t>Roanoke </a:t>
            </a:r>
            <a:r>
              <a:rPr lang="en-US" b="1" dirty="0" smtClean="0"/>
              <a:t>Island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1590 </a:t>
            </a:r>
            <a:r>
              <a:rPr lang="en-US" b="1" dirty="0" smtClean="0"/>
              <a:t>= </a:t>
            </a:r>
            <a:r>
              <a:rPr lang="en-US" b="1" dirty="0" smtClean="0"/>
              <a:t>Governor John White returned after 3-year absence</a:t>
            </a:r>
          </a:p>
          <a:p>
            <a:endParaRPr lang="en-US" b="1" dirty="0"/>
          </a:p>
          <a:p>
            <a:r>
              <a:rPr lang="en-US" b="1" dirty="0" smtClean="0"/>
              <a:t>What happened?</a:t>
            </a:r>
            <a:endParaRPr lang="en-US" b="1" dirty="0" smtClean="0"/>
          </a:p>
        </p:txBody>
      </p:sp>
      <p:pic>
        <p:nvPicPr>
          <p:cNvPr id="12290" name="Picture 2" descr="https://encrypted-tbn2.google.com/images?q=tbn:ANd9GcT_4f8uzLr8GJRr20N1ll50zklZG65ReKwzMmzzFns6AAku0ODvX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1295400"/>
            <a:ext cx="4676274" cy="2057400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  <p:pic>
        <p:nvPicPr>
          <p:cNvPr id="5" name="History+Channel--Chalk+Talk-+Series-Mystery+at+Roanoke-H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72753" y="3657600"/>
            <a:ext cx="4918321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212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8" y="0"/>
            <a:ext cx="9144000" cy="1048603"/>
          </a:xfrm>
          <a:solidFill>
            <a:srgbClr val="CC00CC"/>
          </a:solidFill>
        </p:spPr>
        <p:txBody>
          <a:bodyPr/>
          <a:lstStyle/>
          <a:p>
            <a:r>
              <a:rPr lang="en-US" b="1" dirty="0" smtClean="0"/>
              <a:t>Joint Stock Company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A business company given the monopoly to trade </a:t>
            </a:r>
            <a:r>
              <a:rPr lang="en-US" b="1" dirty="0" smtClean="0"/>
              <a:t>overseas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Investors bought shares to fund the </a:t>
            </a:r>
            <a:r>
              <a:rPr lang="en-US" b="1" dirty="0" smtClean="0"/>
              <a:t>voyages &amp; Joint </a:t>
            </a:r>
            <a:r>
              <a:rPr lang="en-US" b="1" dirty="0" smtClean="0"/>
              <a:t>Stock Company given right to govern </a:t>
            </a:r>
            <a:r>
              <a:rPr lang="en-US" b="1" dirty="0" smtClean="0"/>
              <a:t>settlers (under the authority of the Crown)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Made settlement easier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66FFFF"/>
          </a:solidFill>
        </p:spPr>
        <p:txBody>
          <a:bodyPr/>
          <a:lstStyle/>
          <a:p>
            <a:r>
              <a:rPr lang="en-US" b="1" dirty="0" smtClean="0"/>
              <a:t>Jamestown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953000" cy="5638800"/>
          </a:xfrm>
        </p:spPr>
        <p:txBody>
          <a:bodyPr>
            <a:normAutofit/>
          </a:bodyPr>
          <a:lstStyle/>
          <a:p>
            <a:r>
              <a:rPr lang="en-US" b="1" dirty="0" smtClean="0"/>
              <a:t>1606 = King James I issued charter to the Virginia Company of London to create colony in North America</a:t>
            </a:r>
          </a:p>
          <a:p>
            <a:r>
              <a:rPr lang="en-US" b="1" dirty="0" smtClean="0"/>
              <a:t>1607 = 144 men sailed to Virginia, 105 arrived</a:t>
            </a:r>
          </a:p>
          <a:p>
            <a:r>
              <a:rPr lang="en-US" b="1" dirty="0" smtClean="0"/>
              <a:t>Only </a:t>
            </a:r>
            <a:r>
              <a:rPr lang="en-US" b="1" dirty="0" smtClean="0"/>
              <a:t>38 of the 105 survived the first year</a:t>
            </a:r>
          </a:p>
        </p:txBody>
      </p:sp>
      <p:pic>
        <p:nvPicPr>
          <p:cNvPr id="8194" name="Picture 2" descr="https://encrypted-tbn0.google.com/images?q=tbn:ANd9GcSom534o7wx9xwSFrHqGFYQ49R1TKYmgN2RN2lwYUsit9X_E2T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332931"/>
            <a:ext cx="3456296" cy="2413379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  <p:pic>
        <p:nvPicPr>
          <p:cNvPr id="8196" name="Picture 4" descr="https://encrypted-tbn0.google.com/images?q=tbn:ANd9GcQCoRCMWr4YVRp4Y_3iVZOgA7N3t9oMqyPAClrjuf7puoM_92hLw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164842"/>
            <a:ext cx="3549754" cy="2388358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3886200" cy="5364163"/>
          </a:xfrm>
        </p:spPr>
        <p:txBody>
          <a:bodyPr/>
          <a:lstStyle/>
          <a:p>
            <a:r>
              <a:rPr lang="en-US" b="1" dirty="0" smtClean="0"/>
              <a:t>Virginia Company promoted Jamestown as “earthly paradise”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1/3 of early settlers were country gentlemen who didn’t want to work</a:t>
            </a:r>
            <a:endParaRPr lang="en-US" b="1" dirty="0"/>
          </a:p>
        </p:txBody>
      </p:sp>
      <p:pic>
        <p:nvPicPr>
          <p:cNvPr id="3074" name="Picture 2" descr="C:\Users\sabrina\Desktop\146 pictures\146 powerpoint images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96081"/>
            <a:ext cx="4038600" cy="6096000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CC"/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Chief Powhatan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91769"/>
            <a:ext cx="28194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Powhatan Indian Confederacy traded with the English settlers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2050" name="Picture 2" descr="C:\Users\sabrina\Desktop\146 pictures\146 powerpoint images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5129" y="1257300"/>
            <a:ext cx="4952999" cy="4724400"/>
          </a:xfrm>
          <a:prstGeom prst="rect">
            <a:avLst/>
          </a:prstGeom>
          <a:noFill/>
          <a:ln w="76200">
            <a:solidFill>
              <a:srgbClr val="66FF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589362" y="6248400"/>
            <a:ext cx="5324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Captain John Smith, </a:t>
            </a:r>
            <a:r>
              <a:rPr lang="en-US" b="1" i="1" dirty="0" smtClean="0"/>
              <a:t>A General History of Virginia</a:t>
            </a:r>
            <a:r>
              <a:rPr lang="en-US" b="1" dirty="0" smtClean="0"/>
              <a:t>, 1624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66FFFF"/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Life in Jamestown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1148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Jamestown became royal colony of Virginia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Marriage with Native Americans considered taboo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1609 – 1610 = “Starving Time” when </a:t>
            </a:r>
            <a:r>
              <a:rPr lang="en-US" b="1" dirty="0"/>
              <a:t>p</a:t>
            </a:r>
            <a:r>
              <a:rPr lang="en-US" b="1" dirty="0" smtClean="0"/>
              <a:t>opulation of 500 – 600 shrank to 60 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1616 = Virginia had 350 people</a:t>
            </a:r>
          </a:p>
          <a:p>
            <a:endParaRPr lang="en-US" dirty="0"/>
          </a:p>
        </p:txBody>
      </p:sp>
      <p:pic>
        <p:nvPicPr>
          <p:cNvPr id="6146" name="Picture 2" descr="C:\Users\sabrina\Desktop\146 pictures\146 powerpoint images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95400"/>
            <a:ext cx="4267200" cy="4724400"/>
          </a:xfrm>
          <a:prstGeom prst="rect">
            <a:avLst/>
          </a:prstGeom>
          <a:noFill/>
          <a:ln w="76200">
            <a:solidFill>
              <a:srgbClr val="CC00CC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995644" y="6216134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John Smith’s Map of Virginia, 1612</a:t>
            </a:r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7983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Tour of Jamestown, Virginia</a:t>
            </a:r>
            <a:endParaRPr lang="en-US" sz="2800" b="1" dirty="0"/>
          </a:p>
        </p:txBody>
      </p:sp>
      <p:pic>
        <p:nvPicPr>
          <p:cNvPr id="3" name="OLCU7GjIYlI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762000"/>
            <a:ext cx="77724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2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337</Words>
  <Application>Microsoft Office PowerPoint</Application>
  <PresentationFormat>On-screen Show (4:3)</PresentationFormat>
  <Paragraphs>73</Paragraphs>
  <Slides>13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England’s Early Colonization</vt:lpstr>
      <vt:lpstr>Religion in England in the 1500s</vt:lpstr>
      <vt:lpstr>The Puritans</vt:lpstr>
      <vt:lpstr>Separatists/Pilgrims</vt:lpstr>
      <vt:lpstr>The Quakers</vt:lpstr>
      <vt:lpstr>Mercantilism</vt:lpstr>
      <vt:lpstr>Failed Beginnings: Roanoke</vt:lpstr>
      <vt:lpstr>Joint Stock Company</vt:lpstr>
      <vt:lpstr>Jamestown</vt:lpstr>
      <vt:lpstr>PowerPoint Presentation</vt:lpstr>
      <vt:lpstr>Chief Powhatan</vt:lpstr>
      <vt:lpstr>Life in Jamestown</vt:lpstr>
      <vt:lpstr>Tour of Jamestown, Virginia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England’s Early Colonization:  Religion, Roanoke, &amp;Jamestown</dc:title>
  <dc:creator>sabrina</dc:creator>
  <cp:lastModifiedBy>Sabrina Sanchez</cp:lastModifiedBy>
  <cp:revision>10</cp:revision>
  <dcterms:created xsi:type="dcterms:W3CDTF">2012-08-12T22:01:00Z</dcterms:created>
  <dcterms:modified xsi:type="dcterms:W3CDTF">2014-07-09T21:32:27Z</dcterms:modified>
</cp:coreProperties>
</file>