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9900FF"/>
    <a:srgbClr val="660066"/>
    <a:srgbClr val="873AC0"/>
    <a:srgbClr val="8037B7"/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390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CE1B1-1C68-454A-AECA-53BACFF0A040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51F4A-5B32-4854-97DF-3BB92638D8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9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0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1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3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52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2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67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09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38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42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06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52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04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99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1F4A-5B32-4854-97DF-3BB92638D81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9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0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49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2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2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0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9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4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1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3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6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6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7E069-9886-4613-8F50-C4FD560E5D8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81A24-CC3A-461B-901C-D5293468E0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3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google.com/url?sa=i&amp;rct=j&amp;q=&amp;esrc=s&amp;frm=1&amp;source=images&amp;cd=&amp;cad=rja&amp;docid=lv2oPSdKTNZUXM&amp;tbnid=VNHddb7PhI-y5M:&amp;ved=0CAUQjRw&amp;url=http://lincoln.lib.niu.edu/gal/us_1850_slvstatus_053101_400.html&amp;ei=DsT1UsKDPJTqoATb-YLoBA&amp;bvm=bv.60983673,d.cGU&amp;psig=AFQjCNHpN3w3XtVCi7ArsXtgHkM3j8XuLA&amp;ust=139192461413503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url?sa=i&amp;rct=j&amp;q=&amp;esrc=s&amp;frm=1&amp;source=images&amp;cd=&amp;cad=rja&amp;docid=33OrHzk_K5RnxM&amp;tbnid=gF-836Qcsh0rgM:&amp;ved=0CAUQjRw&amp;url=http://rustbeltradical.wordpress.com/2011/09/12/clr-james-negroes-in-the-civil-war-their-role-in-the-second-american-revolution/&amp;ei=LOL3UpOJJo_hoATV6oCwCw&amp;bvm=bv.60983673,d.cGU&amp;psig=AFQjCNF4B2EfkfA_vArbAriEL1OW3lceCw&amp;ust=139206334051000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m/url?sa=i&amp;rct=j&amp;q=&amp;esrc=s&amp;frm=1&amp;source=images&amp;cd=&amp;cad=rja&amp;docid=JxZX5fsYE8WZLM&amp;tbnid=ZLHaIKIrCOAVWM:&amp;ved=0CAUQjRw&amp;url=http://www.assatashakur.org/forum/afrikan-reflections/37100-american-colonization-society.html&amp;ei=GeT3UoiAFMzzoAS4w4G4Cg&amp;bvm=bv.60983673,d.cGU&amp;psig=AFQjCNGMY3h5lbHREJ9cy05TO2JpRrb5FA&amp;ust=1392063699536364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k-e5VOwwWD6fvM&amp;tbnid=PFX5jV8QELqLcM:&amp;ved=0CAUQjRw&amp;url=http://home.comcast.net/~whslibrary/graf/graffproject2.html&amp;ei=xuf3UrieLoKIogSOpYDABQ&amp;psig=AFQjCNFzEQfJOFkbgFKnEqOW8bV5ff7LhQ&amp;ust=1392064552518407" TargetMode="External"/><Relationship Id="rId3" Type="http://schemas.openxmlformats.org/officeDocument/2006/relationships/hyperlink" Target="http://www.google.com/url?sa=i&amp;rct=j&amp;q=&amp;esrc=s&amp;frm=1&amp;source=images&amp;cd=&amp;cad=rja&amp;docid=PVcIqwJwQDF2vM&amp;tbnid=VrxX3LPwo1AQwM:&amp;ved=0CAUQjRw&amp;url=http://rmc.library.cornell.edu/abolitionism/spread_word.htm&amp;ei=jOX3UvD-NNHyoASIsoHwDQ&amp;psig=AFQjCNFzkX7F64yqTfoPRgH_EF8-wEMgPw&amp;ust=1392064209271847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mc.library.cornell.edu/abolitionism/strategies/Books_pic2.htm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rmc.library.cornell.edu/abolitionism/spread_word/Spread_Word_pic2.htm" TargetMode="Externa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gJX1atat9UFXEM&amp;tbnid=c5vEf444V1RviM:&amp;ved=0CAUQjRw&amp;url=http://www.pbslearningmedia.org/resource/ea9d620e-0e33-4b16-922e-02478ae9dcd0/the-henry-box-brown-media-gallery/&amp;ei=SOr3UobNM9HqoASrloHgDQ&amp;psig=AFQjCNHuiPttIrJlY-H3XSnRq3ijYqZjZQ&amp;ust=139206538714869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www.google.com/url?sa=i&amp;rct=j&amp;q=&amp;esrc=s&amp;frm=1&amp;source=images&amp;cd=&amp;cad=rja&amp;docid=xHczdXP9FMuRNM&amp;tbnid=XpV5whh2ila0dM:&amp;ved=0CAUQjRw&amp;url=http://news.bbc.co.uk/local/bradford/hi/people_and_places/history/newsid_8334000/8334451.stm&amp;ei=ier3Uu2BGY2xoQTlgIHIAQ&amp;psig=AFQjCNGzokMqXDJjBnFTgajeWeHlMQzzqg&amp;ust=1392065509850134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www.google.com/url?sa=i&amp;rct=j&amp;q=&amp;esrc=s&amp;frm=1&amp;source=images&amp;cd=&amp;cad=rja&amp;docid=FQ4ZbFr5_CursM&amp;tbnid=uMx8NTMET_m5BM:&amp;ved=0CAUQjRw&amp;url=http://www.biography.com/people/william-lloyd-garrison-9307251&amp;ei=vej3UpuhJZKHogS1g4DgCw&amp;psig=AFQjCNEBFs3HfRexbAyj2ErYDqlQch-88A&amp;ust=139206498826235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google.com/url?sa=i&amp;rct=j&amp;q=&amp;esrc=s&amp;frm=1&amp;source=images&amp;cd=&amp;cad=rja&amp;docid=hZQ_IffbFnZaGM&amp;tbnid=jFHZiYHrfgyrPM:&amp;ved=0CAUQjRw&amp;url=http://belovedlinens.net/women-magazine-history.html&amp;ei=jcT1UpCdA4aBogTzzYCADg&amp;bvm=bv.60983673,d.cGU&amp;psig=AFQjCNEWpJfR1LA5MgFsf0_l5YxsGgV0dQ&amp;ust=139192468836858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spzx0d4AmQcFSM&amp;tbnid=e7JjA9TgW9-WjM:&amp;ved=0CAUQjRw&amp;url=http://tenthamendmentcenter.com/2014/01/17/northern-resistance-to-slavery-is-the-blueprint-to-stop-nsa-spying/&amp;ei=3Oz3Uu-8B4vhoATH-YKwDA&amp;psig=AFQjCNGxWwRVV1eWn2ljLIO41avc3vWEpQ&amp;ust=139206607092993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DTHCKcUpYdJq4M&amp;tbnid=ML0cZX0T7Lu8cM:&amp;ved=0CAUQjRw&amp;url=http://indianapublicmedia.org/momentofindianahistory/looming-large-antislavery-lore/&amp;ei=W-73Uty4GMb7oATNhYCwBw&amp;psig=AFQjCNEdcdqb6yZisjZHqR_DKMB_sTVGVw&amp;ust=1392066333161935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://www.google.com/url?sa=i&amp;rct=j&amp;q=&amp;esrc=s&amp;frm=1&amp;source=images&amp;cd=&amp;cad=rja&amp;docid=B7eYz7Fvf55QiM&amp;tbnid=UibXLxPQrV86hM:&amp;ved=0CAUQjRw&amp;url=http://salempress.com/store/samples/us_court_cases/us_court_cases_dred_scott.htm&amp;ei=jPT3UrXrMYihogS0xoGoDA&amp;psig=AFQjCNGDuh2eYNMw-KXQbYiFiwcg1q_UcQ&amp;ust=1392067971005112" TargetMode="External"/><Relationship Id="rId7" Type="http://schemas.openxmlformats.org/officeDocument/2006/relationships/hyperlink" Target="http://keywords.fordhamitac.org/wiki2/images/6/64/Know-nothing-flag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frm=1&amp;source=images&amp;cd=&amp;cad=rja&amp;docid=K0ZqEgWOrorrUM&amp;tbnid=yYtOGoSXGbkbvM:&amp;ved=0CAUQjRw&amp;url=http://keywords.fordhamitac.org/wiki2/index.php?title=Image:Know-nothing-flag.jpg&amp;ei=0fX3Usn9NYffoATz8oGwBw&amp;psig=AFQjCNHTo9UNMEnHs4wz3lsMJDaxAwq4BQ&amp;ust=1392068215236754" TargetMode="External"/><Relationship Id="rId5" Type="http://schemas.openxmlformats.org/officeDocument/2006/relationships/image" Target="../media/image28.jpeg"/><Relationship Id="rId4" Type="http://schemas.openxmlformats.org/officeDocument/2006/relationships/hyperlink" Target="http://www.google.com/url?sa=i&amp;rct=j&amp;q=&amp;esrc=s&amp;frm=1&amp;source=images&amp;cd=&amp;cad=rja&amp;docid=B7eYz7Fvf55QiM&amp;tbnid=UibXLxPQrV86hM:&amp;ved=0CAUQjRw&amp;url=http://salempress.com/store/samples/us_court_cases/us_court_cases_dred_scott.htm&amp;ei=qvT3Uq68HoTYoASnwYCoBw&amp;psig=AFQjCNGDuh2eYNMw-KXQbYiFiwcg1q_UcQ&amp;ust=13920679710051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https://encrypted-tbn1.gstatic.com/images?q=tbn:ANd9GcR5JtElQ8szp0exV8YtWdR5t_ndwiryYkMsEU97GoU0OximhPIBs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7403" y="1879781"/>
            <a:ext cx="5085621" cy="4130508"/>
          </a:xfrm>
          <a:prstGeom prst="rect">
            <a:avLst/>
          </a:prstGeom>
          <a:noFill/>
          <a:ln w="76200">
            <a:solidFill>
              <a:srgbClr val="873AC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8596"/>
          </a:xfrm>
          <a:solidFill>
            <a:srgbClr val="8037B7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Building Up to the Civil War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674" name="AutoShape 2" descr="data:image/jpeg;base64,/9j/4AAQSkZJRgABAQAAAQABAAD/2wCEAAkGBxISEhUUExQWFhUXGBcXGBgYFyAXGBUXGBYYGB0YFhoYHiggGh0lGxcXIjEhJSsrLi4uGSAzODMsNygtLysBCgoKDg0OGxAQGywkICQ3LDQuNCwsLDQsLCwsLCwsLDQsLCwsLCwsLCwsLCwsLCwsLCwsLCwsLCw0LCwsLCwsLP/AABEIAMQBAQMBIgACEQEDEQH/xAAbAAACAwEBAQAAAAAAAAAAAAAABAIDBQEGB//EAEkQAAIBAwIDBQQFCQYEBQUAAAECEQADIRIxBEFRBRMiYXEygZHwFEJSobEGI3KCkpPB0dIzYqKywuFDU9PxFZSzw+IWJFWDo//EABkBAQADAQEAAAAAAAAAAAAAAAABAgMEBf/EACoRAAICAgIBAwMEAwEAAAAAAAABAhEDIQQSMRNBYSJRkQUyccEjofAU/9oADAMBAAIRAxEAPwD69c3PqfxqNSubn1P41GgCiiigCiiigCiiigCq+IvrbVnchVUEsTsANyfKp0v2jw/e2btsGC9t0B6F0Kz99AA463KDUJuAlBnxgCSRjpVvEXQilmmFEmAWMDoFBJ9BWJctX7iKGtPbNuzcXw3V1PcZAgFpkYEDBOpih2xvGXe7P4oWmVF4rW3C2QT9Iz9IRskE3vDjfTAIwZoD2QP3f96p47i0s23u3G0oilmaCdKjJMAE15viuyr+q+bYuILnE2rxK3AGeyLdoNbWX8La1MjAIETBpbtjsPiXsXbU3rytwd61aDXgrLec3M3odVcaTbUE6oCsDOokgewv3lQSxAGBJ6nAA6knYc6r4XjbdwE23VgGKGDMOBJU9GA3G4pPtvhe+tKDbdvGrQtzurtvB8Vt1YQ6zGGggkTBrHs9jX+8tO/eXVTiS4LMi3+7PCtam6bbKtwi4VAJltAEztQHqzQDXjLnZfG3Euq6sO94fibZXvtSi8xBtsWNwkiNQ1KqYIGkDAcbsziGvIdV+3aFuzoVLiylxLjtc73UxDB10CRqxqGOYHqKrt3gxYCZUgHBGSobBIhsEZE9Nwa8/wBhcDxNu+Tc1tbK3CTcuamV3uBwohyrqBIDaEKqAM8qbnBcSbzyvEd2eMFwRfgfRzwq22GLoIXvgWC8gZABoD1VK2+0LLIbi3UNtSQXDAqCpgjUMSDj1pP8mbN1LJS6HBW7e063Fxu6N12tS2piYtlBkzj31n3Oz7tzh79s2iC/ENcgsoY2zeD6rTK5C3ABKkkQwFAbTdp2QurvF06tH64BJWNw0AmOldudp2VClrigMCwkx4QYLQchQSJY4EjrWHY7KuANrS86m+10ML/dcSJtBNTvadRc5oAWkIF3iB3hOz+JttcdwbzXbAsgFllNF3iGUXWJhgbd5AzKDm2cGRQHpqKo4Cwbdq3bLaiiIhY/WKqBPviavoAooooAooooClL8uyaSI5nY4U4P60e6rq89b7SI7S7ozou2CU+yHsXGDAeZVy3oBXoaAKKKKAlc3PqfxqBNTubn1P40vxgGgztj7iDnyoCy44UFmMAAknoBUbV9W9lgT0nPw3rzX5atCJYtw1y466UbIQa41oxyhBMD2gOS16drClQpUEARESBAbaao5mbyEqKg3CgE6WZd9jI3bYOCBtyioMLgO6tviChxPOT06Dep7IlTRdRS54ggSyMAJMiGECemfqnlQvG2z9YD1lf80VNotaELNriBGTLXXDaiW02vzpQ+JiAdXdjw/VORIkW2H4mV1AR9bwjfEj+0wB4oIz5Y8WipnbPpXakkyOKt8RrulC0FW0ZEAwkaQxKnIbdVIlpJxU2ucSWPhIXWhBGmSguwwMk724PxjpWpRQGUlzivzcqplh3gAAAB0TpOoyBLxgEwP1pdo986o1oODpJ0khTqIUqHIbwncT41GZU4jTooDItnigdIHhL3fE0MQrXL2g+1MAdzA6SPSzgH4klTdAUESQACVnX4SwbcDuxIBBz1xp0UBjm3xAZiC8Fwd1kJ34JChiVP5otkBTAAILZrj3OLOygEGQJWGm3cGljMhQ4t7ZgnJrZooDMF7iFYErqt6WLQFVpGsjGsgkwg5b/s3cTcva10LKQNW0ySwO55DSfjvydpbiePtW9WtwulQ7TyUsVB85IjFAZlxuMa0wKw5XBUgNqNm0YHigDvTeEzMKu8klzjbFw3QyF47u4Y1lU7wG2bYZQcg/nJMHfyWGl4u2ROtfeQPjO1XUBlF+JjHIA+yok64IjWfq591c/+5FxokrJH1YImx4oJJB099AECQJGc61FAZRbiSCdIkFNK7A+ISWYNIhRkeZGanafiNVuQCpnWYCkYwcM059PfWlRQBRRRQBQKKqfiUG7KMxvsQJM9IFAVrwNuEGn+zOpTuQ0EEzvkEg9QaZoooAooooCVzc+p/Gs7tu2z2SigMXKrB5rqBcZx7AbetG5ufU/jVCLqeeSCP1mAP3LH7RqG6REnSK/odp2W61pe8VYBIBa2N9IIwIPT3VfxPEKntGPa88DVJgchzPKpsu+SP+xrP7XQAB21ne14IBK3WiDLCAWC5BnpWJzjp4q2Zh1+t9YctRPOukgliDIg7f8A7P8AavMMvCQNDaGwwHdloIuF5OgETruxIOkl+c53+zrAt2ggLEKIBb2iArQTgZjrnrmpZMlQyD4fcf8A3aQRApZASVUkCeWT4fPTAE+7lIduuAWkgCGJnlm4Pn0pO6R3pKkQyhsbTrcaukkAZ/u+QIzl4M5+CJsLvpE9Yg/EZ6/f7ui1GzOP1ifuaRU/n5+H3cvq9+fn5/2opNGSk14ZEaxs5PqFP4AVw3bozKH9Qj/X8/jL5+fn/bjbVb1Jfcuss/uRtcVcInShyw9orsSPsnp9/wAbPpL/AGF9z/8Aw+fhVAbROr2SxOrkNR58xn/vV5+fn5/nPqyJ9aaAcU3/ACz7mB6fz+70kHFn/lt8V8vPz+ZEnz8/Px585/Pz885y9WRPryOJxh1eMBVPs9ZAU5IMc2/Z88s276MYDKT0BBpU3dDI5BIBMwCxyrCYGTkjad/eXrqW7yDTocfVIOFxuCp6GYrWE7WzbHkbWyouS0Dl7R/BR57H09aye3eFTUjkamJIEvpAhQ5AAQyNNpjnq0e1jQ+igeFGckbuzkwTmIWNTfDfJO1dvXxaUBiWbltqPKTEAZIHvrSzWzzvDpwzaVFm9sBMoAddprcsSwytuweWNCnOK9VbWABMxz/7UJsJEY23jyxvXZExz6c6kk7RRRQBRRRQHCaAZ2qjj+F71NM6fEjAgSQUuK4ifNfvqnhOH7mQCNDMTAWNBY4nORELPkD1oB1mgT0zS/BWwFBjxEAsYyScmfeTjzqPaHEaVhRLthRjBJC6jOwBYT+BrN4/sN3bwuFUhFIILFltspWc5/4mOZK5gEHHL7I587WlZq8EwjROUOmOcD2Z/VK0xWHwhPhW3c7y4CCXnUoQkEhzzBAwBmTOBJrcrSLtGsHaCiiirFznFXNMmJMwBtJJgCeWedd4e3pWNzkk7STuap7QJlYAJNzYmAYDNkwdon1Aro4uJ1Ky+7WP8Eke8Cs5vdGWSW6Lz8/A1C/ZV41CYIYeTKWIPuOa5avq48LA+hmN9+lWt/P/AFVQyFTwNpZhFH8NLEr6AEKfKB0q8JAI9f8AXUr38T+Lmh+fv/10JYp2qvhDfZcN7tVwE+4En3TI3FaqBsAJ3jn8x937L9wSCP0v/dpO92Ymkga9jH5xuWuOf91fhVHGyko9iIPz8+n3cvq9+fn5/wBqyhUhWzgw3WGIz5wAfjsB4Z6R8/Pl93L6ubVGTVAfn5+f5cbb3j8aI8z8+vzj4cI2+eXz87CDrwQQRgyD5g4qvhnlRO4wccwYNXVTwvsxzBYH1k/jM++gFe0kukobZiNU5idS6doIJEgicT96PC8Pxaqo7xZwsk6zs0uZEtjuzH6W8idXtHhRdtshiGwZEiJz74mDyJnyKB7HeT+ecAloCllABbUICtAgEgeo3wDZPRdNUaHD95pUNGsnTO4ydzHkfKT65dvWu7QqrNruMPEPa+qCRjELz/jS3d+HTnyIJkRsQTJnbOc9Zzx+JIdTc2GoB4jDafC0bZG+23lMxaVkwkkn9ybcCRBR2DBSomCDJByIxtyjcnNRNgaYayGBgmCHBIMgnXBMHypPjeO4hXuaE1IFZkIQmYS0wEiZJJujAO64MGruH7SuFoa0wGojUVfIlYIATGGnMAQR50fZoXJrbOXbqJpC96Vc4S2vhEkDxYm2JnEgYbzqPF2ipUKiqzao0OVYKILNgAPB0eHz55qzs2ywuuzSq5hZ21Oxk5j6sjprbaYFvZ/Dtqa6zlu8VIUgRbgHCnfMif0Z51pqMbZq6jG35GeGu6hkgsANWCuTz0nIBg1dSV28ouyeSEHE7kFRAzMKxxyEnlTgNaxl2Vm0JdlZ2iiqW4u2Ma1naNQmekdfKrFwu3DIVdzknoPTmScfHpBo4qzhdTMw1AMpgBg3hghQJEsDnpVVrjEFxx4pbQwBByCRb8ONtRXHLVMAGTe11Lpe2CZGDgjSfCwM+8EdYPSuacnfwcmScu2vBSOEE6BAhDkCD4iQJ9NO/MjlXL3GF9NtCodgNUy2gGQfCMkyCMkDnyNdt3C5J7tirIgOwEgsSPEQYyNhS/BcQtu5dBVbYwxJlEAEg6dQGqMEkDTL78ygreyMcVKWy7guMtoCgRbaIHfBAXu5kXFAUDxeKdoKtvvV3ZvH97MrpKhNQJMh2QOVgqNgy55zWYp4uVBtyg1yCEyrQVWARhQ5TlOkkkiNV3DX+KwTZVZK6oAnTsfr7/dA3nw10nYbVFR1eRrtAVNm60/UMD9YAk/w9x61bVU/nrnkFHuljPxJz5VdXHl/czgzfvYrx1oMIIEkhQYyJMSDygSfdVp4b7Luvv1D/HPXlFcIm4v90FvefCPuL/Cma0gtHXx4LpbF2F0GfA2/VN5/S6npQeIOdSON9obfVyUk8xypiq790IpZiAACSSYAA61ejR4osrbjLefEAc4bwn/icmg8xV3EbHz/AJ3KhbuqZUMCRAImSNxkecH4Gl1tWWCsoXSchl8M4PNYqKKvD9mWdoJgtzSW9QO9JHwHxAqkH5+fT7uUeG48MCMO8GR7WreR9aftH40sqlIVvRW5NAn3GFkjbEjA8Oc4s58uKSVkONsl10jB1I3SdDqxGNpCx8fdld1dZmFriEPtalDZQkKAfDJHjDkzyxiDG2fn5933co8OTxHYivMuROs4AGksRBXoVAAB6KNsxSLMYsEs31uIDcLLOpmJAETcOkAetocoAPXGhlSYAIJmJggxHvGPX+EeD4JbWrSANRk4jyA9ABt6neaYIo2GyFi8G8mHtLuVPQ/z5++uXrhBUBSxJMARyUn6xA61J7IO494MH4jNUG1odGDHSDDAkt7QgMCcggwOkE0IVF2p/wDlt8U/q+Z9a7L/APLPxX+r5n1nnafHG13cAHU0GdgsGWJ5AHTJ5A0pZ7dLAHuXGJIONGSvikYyM9AQeYpTJSY7wZYMVIgaQVzq5mfQZWB605SaE3bYdZRvFpPTMZBGQdIwR99SsIzKG1vkTHh/pqGQyVlZN0dWj/8AmgrI4rieKyLamPAs6QdJRgLkTltWqATgd2x3InTVhbcg6m1DUMFiSsKRgQN1iep6V3hncL/ZkEyxkrEsSSMEncx7q2k11RvJrojKS5xGtH7s7fnARv40TrElPHKgYQKZjGz2e821OYyBIIOkMQuDn2QD76pd3uJ4VADAbtB0mJ2UjaatS67D+zKH+8VMZjAQkHGeVTjkltk4ppW2T4i6FEHJaQFnLGNh7tzyGaqsX0VQutSQAIXJ25KM/dXLdhdbBhqwplvF1HPYSJgYzUO0uNNrQETUWLALMQFts8+kqq+WsGqTn2dFMk+7pBcRWMi27GdQPsaW06MayCMdB571PhdGt91cnUylpmFVdQE+zAA+POaOzu0UvBtP1SARIJ8SK42J5N8QelQ4seI6gp1AKmr2Q41GD9mcZ8usTT4M/gUfjbdpfzrvCiPa0jDFYJWAsxjUc8piqOH7NuuELODaJU6BvpKw3iBEhvLYE+1NHZPYK90huN3lwEsWOVN1WI1kbtkbEx5AxGhf7RZWbAhWCkGdUHSBcJ2VNTbwcAnfFdMYJbOuGNLYcJx6jXbMk2V8bwAvhVSY8R077H7LdKetPqUGCJAMHcSJgxia8+e0EKMTwbeJXLKRBK/nmfWI5srY5m4OtehSIEbcvStDUlRRRQGd2/xRs/nQuqCUImJ1uoUnyGSTuBPnWhVPaqyrYnxYBEhix06WB3B1RWdd7KuFSFuBX8Y7wA6zr1EaiCDhihgY8HIYHPlSs5c8VZoyFeeTQvoQTA98kesdaarz/CdiEXCX0ssu3MDVcbUSBJyC10z1f1NbXDucq3tDn9oHZv5+fupB+xtgmq6l1L8daDIVM8jjJwQ2Bz2257UxUHyY9fLy/iaudJ526vC3Dqa61tm0+1pUtLKwIlTMsMfpMBua1exbFlEPctqQkbQRKolvBG+EE75mp2uy7KkEJBAQDJPsBQpMnJAVcnOBTNiyqKFUQAAAJmABGJ9Pmakg66gkT6/w/jUL3DqwiI2OMEEGQR5gias5+78T/tUqgGYqkEqxyIMjmDMGOR8Jx5T+jPT5/hy+fu5RiCOXIdoEjwjoDnJ6mB6afKVs+fn4fdyjw88vOjzJ0pPr4OD55bR/v/tGO1yM+70+dvu5cjT6/E/PzyjEFCVV37epWHUEe/y86nHrXNNAQs9rWioOo5A+o39NSPatrq37Df01mcXY0PIwrSY5ayZPLE5PmZ2zMKylNp1R7PH/AE7Dmxqak/8ARqDiUvMFWSFMsCCBBBAkHeT+BpjieMt241sFmY84ifhI+NY/C8T3TFiJUgBuoAnI9JOPkv8AHdmpfIJZo0lRpIiGDKeR3n/COlaQaktnDy+N6GTq/HsMOw12yNiGA94Df6aq/wDF7Gg3O8XSBJ6xBPs7zAOInFWcUk6ASfaIJ2OUccttxt5UoexOHUbFQFidbDwgljOfMz5ADbFW0cyr3OPxTooCLsrxIJ1Mr6VQRsTzJ235GF7fbV0EBrJmHaQGAiQUB8JglWHXxCOeLuG7UVSwglNR0uJYmYMkRMSTkTtUuL7WXSRbMOY06lIGTBMYmBk07I3/APPktLo9/wBnL3GBOIkho7oAgAmGLSBAwDAbPp5VXc/KATCWnYzGSFAzGTmPhypREgfxOST1JOSaqs3kb2SIMHHOdj57GsfVb9j14/peJJdnsvvdvuFdjpTQCzLGpgACZBJAIgTMUt2X2ndDE3tDu/hQFtMST4FkaTMZGJ0HfAqntfhC6SunUskSurcFTGRB0lhzGcg0p2Jwpd7WQ8sz3FyAHtXS7FU2hmbAMQSwrXF9RGfi4YLrVfJ7L6J3dvTbLDw6REYJxrAbAIktG3lVDfSe7dc94wKq4K6UOnSLkHqQXIzExmruIsk24tTBZCYYrCB1LBc+GVBWBG9J8NwvFhl7xwVDk6Q0HRllBYjU5B0qdWCJNdxxGwp9R5Hcesc67RRQBRRRQBxCBtQOxkH0M1TwtwsufaBKt6jBI8juPIimLu59T+NJnUmo+0sljHtAemzR7sAb1llja0Y5oOS0NUvxdnUARuuRBKk9RIIIkffB5VcjgiQQQdiMg+ldrmTpnGm4u0VW0JAKu0HYEAgeuNU+pro7wE+w2w5p5/3utVv4W/uuQCOjYz6EYPnHU02qxtXQnaPUxzU42invmG6N+qQw/EH7qPpScyV/SUqPiRFX0VJcqtXlYnSwOwwQfw9aV4p7xfQoCrEgyNTdYDKVEe+cbTNNG0rTqUHJ3APlzri8KgIIUCNoxHLlQhqxNUdQALbQAAIZTsMbsOg+A8tI1yN1ZcgSRjJgSRtmOnLb6uhp8z8f50j2w+i3OT47eBE4uKcbdOorNwXk53xo+12HM+g/j8/yjEvn5+fhySXtBf7w/UJ/y+n4bR4ZLxyEwCZ3ju38hO3mP9oxl58HNLBlXmL/AAxv5+fn/YpZeLU7E/sP/L58oxL6QOv+Fh/DHL52Uyvpy+zKe1fZX9Me7DD5+RWB2ivEFj3RIBXTMrgyDqUHnBIz02OK2e0+IXSufrDkeh8vT5xSf0lfP9lv5VjO1Lwe9+mR/wADT1v+kQ4I3CD3gAOIjppEg5P1tXu085rX7FvqB3cQ0sQeTSScdCByPTnWZ9IXo37DfyqniuJx4NYcEaYEHUVb7WIgN/3iqwbTOnl8dZsXW9rx/JtdpcaUuoApYAFiJAgkgAmc7a4pPiuOuOG1aUtxkbkgSTLYABwCM+zvmKQu8RoliIBOWuOByCgSNROAN+lWI7MAQUg5G7fxE1aU37HPx/0/FBJy3JfgRs9siF1LGobA+ydVsQ371W/RBNP8ScAj2p8POT0PliomwxIJKSNjoyPQlj1PxNQe1BnU7McADTgeWBpXznpuYqmr0d6tLY0J99It2dbEeIrpMgyNw2oe0DsQPgOgq+zwu+okknbWxA8hJ/hzNUJeUXNIRQJgN1geLluGgRz1Ci+CX8jR4hSMEn9EE/eKX7CIs3lRJJYvEgahIUlW0n2SUUAsBB0idwbeD4rvADgAqGHilhPJhGOXPnS/CWRd4vu20rEXAVVtbaMZYjSMEfiMxG2C1Okc/K6vHbPRdo8L3vdsji2VbUGjxaj4Gjo3dm4vOCQYMQaux+yTYKS6tptlBuDkgtpBYiCVXzwSSSaa7R4DvYGoAQ4IKajLrp1CTAIUsMg+1npQvAGSSymSDlZYHQEOli2BAMcxqMk5n0Txx2u0h2X2YLEwZkKPZC+zPT9Kn6hXWyZJJ6CiiipIJXNz6n8ajUrm59T+NRoBa4uglxgEjUMR01bb7T5UzVXE2Q6MpkBgRIMETzB61Hu7nJx70n8GFY5MbbtHPlxOTtHOLzCD2iZB+zpIOo9YIGOcgYpukbRYXCXIEgKCBAbn1OkySInNPVEY9VRvgh1jsi0wYieU4E+dYy8EzJctrdDSoWRcOu1JJbIkk6tUbQABW3WLxfYQaTrgnvPZXT7caSIbdQqic4Gwk1c1KuF7O4tSzG6DrIbDEQSgUwGQgKDkKI2ySSTWzwauEAuEFoyQZk8zsOfKOlVcBwK2tWn6xJzM7mBJOwED4nnTdAFZvbreBB1cfcjn+FaVZXbp/sx/eLfBY/1Vnkf0M1wq8kTNq7s7+1P6H+ofyqmuBmUkoYMRkSD0ketcEGk7Z7GWLlGkV3ODVSlvvyjoigEKQCFKQWzHJtzvcnpPLnZ7Qe7vhnIgAudKiHOF1EnLKcn6vPY28Sy3DNxWEgDwNq06W1ggFRuQJ32HrXeCHCoQUlSusAlCPacMwEqNyAIGYURtXWpp+Gee8bT2hvjbemyBM6dGesMozJPKkbl1VjUYkgDzJ5Uzx/HIyESRJUZBE+MYE+VI8Vwa3I1TiIgxBBDSDyyB8K58lNo68NpOiVri0ckKwJHQz8DsfdS5ZRdPkJMAmWbHTko/xCg8Jbs6riiDAEA4bSoVFjoMAR1PWqOG7UsqFE5bW7GIEhiGJnbIbGTC1RL7F3L2kNcS6uAvjEkHCHOkho8QiDEHymkH7JQyYuTnxeCcur/WOTK8+p60+OKR3UK0kEkjpKE5+I+NN07OJPVS8mfwVoopFtYGQAxACkeH6oOMDfpVkMsDCg+03tGcDJgAE9SIEVdbwzDrDD8D+AP61WkdahslR0LXlRQCztvA8R3AJ2XyBO2wNcmCB3knGNIgmJ8UDmBO4qPF8OCAGJ0f5TiJO/owyuc8xZ3IUyCxLMPCIl2gLtHMKJ5CCcRNSir0XWQzGFQ6sTAkCTGonAjnBg4rf4Pg0tKFQRHM5ZvNick1Hs7hjbthWILSSSOpO3nAgTjamq9HDiUF8nkcjO8j+EFFFFbHOFFFFAFFFFASubn1P41GpXNz6n8ajFAFFEURQHGEiDkVWEZfZMj7JP8AlO49DPuq2KIpQKxxafWIU9GIU/eYPqJFWEyMZyPxoiqjwqEzpE9Yg/EZqvUt2JNxSAkFgCN5wBidzjnVQ7TsyR3iyDBzgGAfa22I51dbthRA/EnfzOaT7R4LV4l9sD9odD59D/OqyTS0Xg4uVS8DK8baO1y3+2v86ze2nBdIMwr7eZT+VI7/AO4yD5g7UKgGwArhnn7RcaPSxcTrJSTs7RRWf2hxVxGGkSIkjSSfbRY1TAwxOxgKTWCVnZKVKzQopPg+MZ2IKFYAMmck8hKgYMg+73OUaaCae0cInFK8Kj6FhlAAAjR0x9qm6XF0Jr1GAvj6+FpPLzDY8hREMq7Qss1pwSD4TgLE4/SwfPEUJ2fZMMF38QIJG4OcHeDv/KpcbcBGidyAwGSFgkyBnIEe+rfpCj7Q5ew0dOkCrbrRWo3spt8GiOpVYwRudum/maXv9n3GfXrG6mOhXvBC4xK3AJ3kTT19oKk7SQfIaSZ+6o/SckBSY5yo9+TMZHLnRNhxj4K7dtlCaiGaSs5yDJO+fq+e1Q4sXtRKZ205AUQGJ1CZMnSP5ZNW3S5AIUYIPtZMchiJiedWd8fsP/h/i1L9xSI8LrKkXBmWHIysmJjHsxPnNaX5OcIADdOSxKqTuttTpET9oicb46VmXLr4AQiSBJggDeSA3lXoOxm/M2xzVQh9VEc+u/vrp4qXZs4+c2oJIdoooruPLCiiigCiiigCiiigEe2r/dWeL4gp3vcI7i2WKq2hO8MwDk7ZB2HnWXxP5R2UsG53PDs/evbVBdENbR2TvQdMkEoRCqcmBNeq4D2736Y/yLSFzjDLLqtAKxUKVmADH2h+FRKSXkrKSirZn8Z2zwy8GOJt27NwnuQV1qoRr3dkK5YSCFuKYIDEEYyKyOC/LjgzHeWElmtqgtQ5JuWbTjUHCFZe6EEjptNert8cxW7hLukKQFEaixIg5PQVJu0EX2rLzz0oGEhtGDzyMbYjaRRO1ZKdq0Ydj8quAbRFlodXdW0KVKost4g0YYMhHJkIMb012N2zwvEvoThnU92LssiAd2wUo8hjh5IHmj7aTWpxHaSKWBtOQmoEhAfszpHMHX9xrvZvdd5cK2ijNp1sRAbTKqAegA22yec1JJg9h/lLwXEvbti0oe4JEaSklXcLM6i2m252xpOdpR7b/Km3w4vxw9hja4k2Pb3UcKOJ1HwzPtKQJgqd4ivdpYQbKo9AKO5XPhGTJxuRmTQHgeJ/KtFu3bZ4bh1CvpS414FNMXSXvlV/M5slAreIswxXptKmzavohtFhaYpti4VBV12kat95HSQdk21zgZ3xvHWle1/7P9e1/wCqlAec7UtFbhYiFaIPLVAEHzwPWl7aMxhVJME7gQBGSSfMV6IiRHI/f61Vw/CpbnSInfJPoM8h0rmnxlKfY7cfMlDH1rfsYTqymGUqYmDGRtIIJB/3HWuVu8bw3eIV57qejcj/AD8prBU+7y6HmD51y58PpvXg7eLyPVTT8o7RRVS3HZtNu2z8iRAVTjBJwDBmsoxcnSOic4wVyZN3CiSQB1JgVQ/DFw3huaSVMqhM6YODBBWR+NbvBdmhSGcBnEEcwhzlZ559rB9K0K7MfF1cmedl526itHi+FsW7ZLAuQPCzEllBZmfxHYEszGfQdBV3Hq2k6WCkiATsGn7+UbQa9dNJ2+y7KkEIJGBMnERGTtHLapfG2mn+Sq5v0tNfgR7N7NS5aV7gLFvEPG0RJjAMTB6etNWuxOHB1G0rtBGpwHMGJA1bA6RgQMUxwnB27WrQunUxYjlJ6DYDyFMV0xil7HHKbk/Jj8V2GupWsabR2YQdBSG2tghQ2ogyI5g74uXsdNJyxc51zsYjA20/3c7++tKio6Ru6JWWaVJnmeJJtYuwuCZkaSAYJB6CRMxEjrV/Y3HLrKghlZtJjOm4BOY6iAekLUfys4dnNnwyuoqx1aSAWtvEQZnujOxic5rMXspQwcM4IYONjBAYDcctX+FelcclHDktHoxcuRhp/wDM9pRS3AcV3iz9YYYdD/IiCPWma7k01aPLaadMKKKKkgKKKKAKKKKAY4D2736Y/wAi1g8bwnEG45C3SCxiHgRygahFbVm3q+kKDBZiJ6TbUTWDa7Hu2h3acbxHhBWe7NyGa2PFJkTqJeNhqiMAik49lVl8eTo7pP8Akf7LscQqXfbDHRp1tq5nVEkjaKctnigQItkcyTn2zjwx9SOVZz8HcZgw4u4hW3bD6kZVYW2cs8MQBq1iTv4FkkSDTb7FukpPHs7Ky+RYqLBI8Lg5a07EbfnYiAJtFUqIlLs7NnVxMJi2DnXvg6hAXPNZ99FhuKldS2wJGqCcCWkrnpo+/wB2Rb7F4gifp7MVkatAhSA0/W56hPPGIxF57EvNbA+mOWF5rq3NOQpVk7uAYIEkiZEgSDUlT0VFeb4fsLi1Pi4+43s/8MYgODEk76l3n2MzNQudj3rdq2n04po70uxX29blgTqeQBq07nlBFAenpLtf+z/Xtf8AqpUOzW7tVR7y3HMAHYsQo5ajnnjrU+1/7P8AXtf+qlALV2uV2gOVkdrWArBh9aQf0gAQfLAb4VsVVxNgOpUzBjbcEGQR7xVMkO8WjXDk9Oakeb4otpOkSdhnTvjBg5mvS8PZCKEGygD4etZPEdkPBCsCCIz4Wz5gET8KffjCqg3NCtpUudYW2rNiNbxMkGMcqx4+NwtNG/LzRyU4sboqDawuoqoUCZ7wRG8zG1dQXGEhVIyJFwHYweXXFdJxkqKhaDsAyqpDAEEXAQQRIIMZxUu6u/YX9v8A+NAdoqLJcESi5MD84MnptXLmtRLKgBIEm4BliABtuSQPfQE6K53d37C/tj+moXS6iWVAJAk3ABLEKBkbkkAeZoA4iyHUq2x+O8gjzBAPurzrWjbbu2bURsx3deTEADO4Mcwa9KUuD/h/BwT8DFL8TaF62RMahKmMqSJDAHmMfhWWXEsi+Tfj53ilfsIdjN+ccf3VPwY/zP31sUn2fwItT4ixYKCTAHhmIA29on305U4ouMEmVzzU8jkgooorQyCiiigCiiigGOA9q9+mP8i1n8TecXbgTbUsyRv3abeE8op/gGGu8OesH3FFE/cfgazeMsq125qLDKgQoyO7XMlTOSR7qrLwUndaJWLhPed6CQLTeyQZXmB4Rn1q3s76MzgpOoAqJJgjORmMycnJjyqvgbekvoBfwfWUDM7TpG+cVa3GXEUsbGqOajSYgnVpIJGy4k+6kfBMbrZVdThvr6gACqk58IjCgSYERkTnnNRNvhCD4mzBwGneR9WZkYHmacdmZbbpbXxGXUpJyk4MrB+rJHOucIxZgW4cJIgkmSI0kCNMbt/hPSKsWFGt8JkSdp+sMSOcQJIHrI3xTVq9Yuto7wswVkI2kFlmcDmoHx86495/FHDg+JtPKVHM4OSwYx0jmYqfFs6sNFlWAZMxEAySQeZBVfj5UBQL1i3cJhtRLt5SCZOTAJ8UE8p5DFnFcat20dIIh7W4j/iqPxB+FS4VrjOBcsqqlCScHxlsjpBAB6mre1VAtwABL2/KSLin34HwFAUV2uV2gCiiigCoW+FW6biNMFbW2Dh3OPhU6s7O/tH/AEbf+a5QGBxn5N8GraO5LQo+tsGN3AnM+Js+SnJE0cH+TfBtdE2WDS13L6gW77vjI5zccmDj4CNPtW2hunU4TwJ9YrOX/vCY/jUezVVbnhbvPA+zFiIK4EsQJ/hVN2X+nr8inZPYXAarT2tRa2Q1sszBpNhVzOW/NsMHbyjFC/khwAfJfSiqihmIWUuOxOs+2ZMEEkeGSCZNa1q7bQf2BkeId2sjJ5aguam3FWmZh3Lkg+LwgwQurOenx86uUM9ewez+7ZJGlrrXj+c/4nd6GYHl4GjynrXL35Pdnt3YJyiG0kXYOk3FuEYP2lHpsIFOm5aJ/sLmMezg64JwDnbflHnU0v2mBbuLgjS2UAJL9M7iTPrQGfZ/Jns8ummC6gKv5yWhVMYJMnSwk7wqfZFH/gXA20u2CIF1kBUDSfzCo6qukZiAfMsd5NPXAiqGFgFiHaFwZUqoExzWMk8qkt4PchrHtHJM81UZxvgY/ug9KAq/Jzs3hrIK2BkapxHtNJGemkD3UcPcC2VY7BAfgs1r2uGRAdKgYAwOQ2rJ4QTaTzRf8ooC9DIBgiQDB3E9ajefSpY8vvOwAnmTAryg/IHh/wDm8R/5i9/1a6PyC4f/AJvEf+Yv/wDVoD0vCcULkkBhBjxCJ9PnmKvPz8ivLp+SV1QAvH8QFGADbsOQOQ1PbLN6sSTzJrv/ANK3/wD8hf8A3PD/APRoDYTtVCrNpcBV1GVgnyAn2pxHUGpcJ2rbuMFXUCZiViQJz7wJ61Z2ZwptW1Q3GuETLsAC0knIQBRvGANqamgCiiigDiLILEmZE5BKmJ2lSDHlUO4H2rn7x/6qKKAO4H2rn7x/6qPo4+1c/eP/AFUUUAfRx9q5+8f+qj6OPtXP3j/1UUUAdwPtXP3j/wBVH0cfaf8AeP8A1UUUAfRx9p/3j/1ULYWZySNizFonpqJj3V2igJxRFFFAEURRRQBFVvw6kg5naQSpidpUgx5V2igOdwPtP+8f+qj6OPtP+8f+qiigA2B9q5+8f+qj6OPtP+8f+qiigDuB9q5+8f8Aqo+jj7Vz94/9VFFAHcD7Vz94/wDVR9HH2rn7x/6qKKA43CqcEuR0NxiD6gtmrAoG1FFAdiiKKKAIoiiigCKIoooAiiiigP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28575" y="-1690688"/>
            <a:ext cx="4610100" cy="3524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76" name="Picture 4" descr="United States in 18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711" y="1347536"/>
            <a:ext cx="5599794" cy="5031959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6147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41695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King Cotton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49" y="1104126"/>
            <a:ext cx="4734414" cy="547509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1810 – 1860 = Movement West to Georgia, Alabama, Mississippi, Louisiana, Arkansas, </a:t>
            </a:r>
            <a:r>
              <a:rPr lang="en-US" b="1" dirty="0" smtClean="0">
                <a:solidFill>
                  <a:schemeClr val="bg1"/>
                </a:solidFill>
              </a:rPr>
              <a:t>Texas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1842 = 1.3 million bales of cotton </a:t>
            </a:r>
            <a:r>
              <a:rPr lang="en-US" b="1" dirty="0" smtClean="0">
                <a:solidFill>
                  <a:schemeClr val="bg1"/>
                </a:solidFill>
              </a:rPr>
              <a:t>produced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1860 = 4.8 million </a:t>
            </a:r>
            <a:r>
              <a:rPr lang="en-US" b="1" dirty="0" smtClean="0">
                <a:solidFill>
                  <a:schemeClr val="bg1"/>
                </a:solidFill>
              </a:rPr>
              <a:t>bales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1860 = Cotton made up 3/5 of U.S. exports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sabrina\Desktop\scans 147\Buildup to CWar\buildup to cw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7217" y="1288076"/>
            <a:ext cx="6443075" cy="4889699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77879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abrina\Desktop\scans 147\Buildup to CWar\buildup to cw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88" y="468351"/>
            <a:ext cx="10638263" cy="5910147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60059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Slavery Ideologies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570" y="1616925"/>
            <a:ext cx="5317273" cy="4616605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1770s = Anti-slavery tied to the American Revolution</a:t>
            </a:r>
          </a:p>
          <a:p>
            <a:pPr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Slavery relied upon the Constitution &amp; 2-Party System</a:t>
            </a:r>
          </a:p>
          <a:p>
            <a:pPr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Pro-slavery argument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C:\Users\sabrina\Desktop\scans 147\Buildup to CWar\buildup to cw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8498" y="1405053"/>
            <a:ext cx="5091387" cy="5040351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7302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037230"/>
          </a:xfrm>
          <a:solidFill>
            <a:srgbClr val="8037B7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Wage Slavery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5628" y="1566318"/>
            <a:ext cx="3748668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1850 = # of Wage earners exceeded # of slaves in the U.S.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sabrina\Desktop\scans 147\Buildup to CWar\buildup to cw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096" y="1323833"/>
            <a:ext cx="5644449" cy="5044678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20482" name="Picture 2" descr="https://encrypted-tbn0.gstatic.com/images?q=tbn:ANd9GcR-b5wtP2zf2npTeapi1Mte4LPxspiOlF-8OE2HFdLAp4YjTUs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45414" y="3347696"/>
            <a:ext cx="4009096" cy="2888243"/>
          </a:xfrm>
          <a:prstGeom prst="rect">
            <a:avLst/>
          </a:prstGeom>
          <a:noFill/>
          <a:ln w="76200">
            <a:solidFill>
              <a:srgbClr val="873AC0"/>
            </a:solidFill>
          </a:ln>
        </p:spPr>
      </p:pic>
    </p:spTree>
    <p:extLst>
      <p:ext uri="{BB962C8B-B14F-4D97-AF65-F5344CB8AC3E}">
        <p14:creationId xmlns:p14="http://schemas.microsoft.com/office/powerpoint/2010/main" val="4752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32765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Anti-Slavery &amp; Colonization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350" y="1446663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“Back to Africa” campaigns to Liberia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American Colonization Society, 1817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By 1830 = Only 1,400 made it to Liberia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s://encrypted-tbn2.gstatic.com/images?q=tbn:ANd9GcTDGhn8Ow-2sqE4HElZQmMgfYny5fpJrduaxBqJy90Gn3sHZDipQ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2766" y="3467720"/>
            <a:ext cx="3122341" cy="3010829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8436" name="Picture 4" descr="https://encrypted-tbn1.gstatic.com/images?q=tbn:ANd9GcQinZa0hLTGiGbZzLtiAp0PZ9Lg5hSK1Und2498LORtd-znTfvEW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851" y="3467720"/>
            <a:ext cx="3371075" cy="3111500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  <p:pic>
        <p:nvPicPr>
          <p:cNvPr id="18438" name="Picture 6" descr="https://encrypted-tbn2.gstatic.com/images?q=tbn:ANd9GcQ5L5_yNDyBYAQZHRVRTHgpWQRTppByjAht7oZj166SE9Ob6uq4hA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54326" y="1440318"/>
            <a:ext cx="3160209" cy="2313536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8440" name="Picture 8" descr="http://www2.needham.k12.ma.us/nhs/cur/Baker_00/03-04/baker-nmr-hec-3-04/images/acs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04947" y="4061407"/>
            <a:ext cx="4209587" cy="2345617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</p:spTree>
    <p:extLst>
      <p:ext uri="{BB962C8B-B14F-4D97-AF65-F5344CB8AC3E}">
        <p14:creationId xmlns:p14="http://schemas.microsoft.com/office/powerpoint/2010/main" val="25984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990600"/>
          </a:xfrm>
          <a:solidFill>
            <a:srgbClr val="8037B7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Abolition in the North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571" y="1201157"/>
            <a:ext cx="4402873" cy="4351338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Republican Party founded in 1854</a:t>
            </a:r>
          </a:p>
          <a:p>
            <a:pPr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Influence of Quakers &amp; Britain</a:t>
            </a:r>
          </a:p>
          <a:p>
            <a:pPr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By 1840 = Over 1,350 Anti-Slavery groups with 250,000 members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386" name="AutoShape 2" descr="data:image/jpeg;base64,/9j/4AAQSkZJRgABAQAAAQABAAD/2wCEAAkGBhQSEBUTExQUExUVGSEXFxUYFh0XGhkbGx4eGBwbHRkfHiYfHRslHBoXIDIhIycpLC8sICAxNTAuNSYtOCkBCQoKDgwOGg8PGjQkHyA2LiwsLCw0LCwsLCwsLCwsLCwsLCwsLCwsLCosKTQsLCwsLCwsLCwsLCwsLCwsLCksKf/AABEIAKAAbQMBIgACEQEDEQH/xAAbAAACAwEBAQAAAAAAAAAAAAAEBQIDBgEAB//EAFEQAAIBAgQDAwUJCwkGBwAAAAECEQMhAAQSMQUiQRNRYQYHMnFzIyQlgZGTobKzFDM1QkNSVLHR0tMWFzRTY3KSwuMVwcPh8PEmRGJ0goOE/8QAGAEAAwEBAAAAAAAAAAAAAAAAAAECAwT/xAAnEQACAQMCBQUBAQAAAAAAAAAAARECAyESMTJBUWGBBBMiM/Bx0f/aAAwDAQACEQMRAD8AfecLziZzK577ny4p6QimShdizzFp2sBYdcZ8+cPi58P/AMv7RjnnKphuOaTsRSHd0OJ0fJvLR96H+N/3sc1y5pcHXTSoWCpvOHxb89h6sqP3Dik+XvFT+WrfFlh/Cwd/sLLBipUKbcvaOJ8Y137sdPAcvMGna29Spef/AJdNsZe8VC6IXnyz4sfy2Y+Yj/h4gfKzix/L5r4qP+nhuOA0JukdfTqX6R6Xx/Ji5uA5YAHsljv1PHfvqgT34Xvh4QgHlRxY/l8380f4WO/ym4r/AF+b+bP8LF3Fmy+XMfc9MnTqABboSLnpMbev42WRyOVrUhUp0RebHUGkSIaG3kHDdxpSKVMQhN/Kfiv6Rm/mj/Cx0eU/Ff0jN/NH+FjQrwPLk/ekb+8Cf1nvxXS4JljA7GnPqO/UC/TuwveHHZCMeU3Fv6/N/Nf6WPfym4t/X5r5r/Sw4/2blIk06O8bEgGSIsSAbbnHG4JltRHYUt4HLbYRN99/Vh+8w8ITv5UcWUFjXzUKCxPZwIF+tOMfSvNJx2vm8i9TMOXcVmUExIUKpAsAOpxi8xwWgqOVo01IRoIEEcp8cafzID3hV9ufqJja1XqZFylaGzH+cQ/DvzX6pw2osCBEkd4UkfqjCnzgX49819TDumLfFjC/xFrhQCDDqoA0kkGZBImbE+kNQNt+7bHaFUFiokm+k3iJk72m8mTfHXzIAOlRVakAQAuqQGmWIsx1nSY6ACLYJygKi8GQG8JUkwu5gSTPX4sZCO1lXTJLARuLEGR9JgicB5vNsyKujszAMAn0gNQ0m0oTy6vlGGWapArpkgG1txFx1sNz68DIUKqwRngmNVom4jYRv6pOBAxJxXgRrlJWXQAMy2IW5aJN9JJMkXknDThGXFGgtNQTzESSJOohiSR3BiPUMEVKpiRSUA2ntACRtpOkXUxdZgi2JUnJBIoqsSZDCJWIiIuTMd0dZxTqbUCUTJPtlIYgFegMATMgX7rTGImpy8kTETNu6dXUf8u/ERRRgVQsjCSFYNE2vB3IsLH4r4JqUwytpgR1nqPGTBFwRiIKFkkLpQU2cksyEDlBvJFiVmLm5PdgvK0jDSoB1tMkm9tR6wCZi+0dcR7B1ckAOCNJBIWLGCZMHu+W2LKDw2mGUkSA8z47mCesgkxvGGwRDMz2dSQPvb9f/Q3SMOvMgPg+p7dvqJhTnh7lU9m/1Dhv5kvwc/t2+omN/T7iucD8GM84B+Hp8aP1cNWYFSXjQtyN5jvEiROw2J77YUecH8PH10fqjBVIMtcsSukyumSSZPKNMRYwfkxN7iGuFBKZgpVpb6K6lkCm0MSEJUi3oWE2BFt5qzvFOzzCJKgFSzA+jFtM90QxHr+LGepT98B0kklVDm5ZgoAvsSCL4veidPZvXQEadLdoQAVdtSq1wDeZAINuhxMIiTSs3aENSYE7IwI3J9A94J6HYxjlLiBaAFBM6d4gnp4Hw+m+F/Bc3p0p7kupwyICdcek5JJ7ojwneMQoVC5FSYNpnYnwIB6RvHjiYGWZviK61UgszSQoDNAE/igeF7TgjLVp51MoQG9KxFzAPfEmOkeGBU4ezVXq6kko1MBRqElhUnUYuJnu2nAIokItJMylhpPaKUdYEaQ3osOnT5MOEIMy+YqZioRriktzB3iYHSST34d064VdA0hgupUubC4EbmTabTOFmSohKZChTaZHNJENJiRMT8RMYX5niPuZp62V1KqsFupIiSb09OkQe5ow2peAWBtQz+Xq0+0Kp7ogqRuSCJkSNwbdCCD3TgDieaWkivTJnXpdO0LBW0kyAxYg2uAR+vAq5WrRqMVQMz5hm0DTFRNKy29jZmE9Znx5xjLxVVxoIdpe4ALEM0EdZK6rHeJmMOFPYMwPkzXa5UvYa6JJHdKE/wC/uw98yJ+D6ntz9RMZrgzTw+Yt2TifBVKTPjGNJ5kf6BV9ufqJjSxiplV/W/Bi/OD+HW9dL6i4ZV9QAZSx71UxPqEX22wq84L/AA8/g1L7NcOu0hCb2HQSfiHXEX+IpcK/hlMu7LSQAqJYnmI5Wp+6QQe8ht4JYDvxYyZh0WoW5Wqdmrxp1FNBBMXsATPXT4Yb18jTddqbQfvhSTfoI3AHXvkCcRoZMISEpozRMlWUra8GCxJEGbEdJwtSM4jYnwp+zRSzIIMBdmvMljY2UgCd8cyVQJI7TcAybAQIJtG4AJ9U4GzZfQxT3SoBALGZuNpMEwesTbAicQbRoaDUYshAAmIgiAYLEkidgJJPTAqRNjuQQzae01CFNiCJ2noCI27pwh4knuzI0K5XUvKaii+qRMDaDe3+5zltS01Ds+s9/oykrCiNokfJ1GAuPz2rgFSQFYcpdwBYorDpp5yIvecFO43sC8O4myMABfcCDBEBRAMbEnbvtvhpmcsiqzKjuh5mgT6akCDB2JAt0juwgp5mXqJTDK4MioCZknYkixbYbWUi++NNkq2ulSlmLWBtbWog3BA3EzsZHfgrwKkBocRDAVCUcoEAZZaCTcjkH5oJG46yMRThRr15JqmkDp1uQHMCCAFAMG4k7Se7DDPZKmAahO3MwVRsL2J2kxJ8egwSjAPrvcAKAvL02brHd08d8RMbFx1Lc9TUUakKBFNoi34pw58yX9Aq+3P1Ewjz1T3KoIb0H6H804e+ZIe8Kntz9RMben3Hc+t+DC+X/wCHan9+l9muGVauFU6m0qBLsSYAJgAnoCe7p68K/Lo/D1X2lP7Ncd4rxBAKiOzKrEDkiSFAlST+KRf1jCuqawn4o992uHqKQWKglSpMFbKJAgXmQw6DE8pnjTU9AAAnMBrvd77iOWRYxiGSzXaVqlayoUZS0BQO0kKJJiYFh0O22B6ehVJUTUB1AkqJIB3qBtUdNItOIwS8cwriubQsTRZjEioskLqDEnTI9HTF++cKqdV6dRpUg1hZez1FpMwARM36R0+K3/aKw7KNWr8R7MrAFiQ27pcgm03m4E3ZbPKjDtgGGmBpOoqDabAG4ja8ROL2WxEpuGz3EM6aSJqkOPSVlW5Nxpi4Jv8AHhrTCsyZhX0ErILEiE0mBbrsCCY6bYzyoSzBXYAsRDiDptpibmNu8QDscG5HjDILorMF0iWOwkWBJElQO/bA6cBqyTGW7XtKh0aw/MC1iACZJBk8xUCPE92DqADUtAYqzIXGnwMtuLc0ze9oiBhDRamTrf3NWcnlYFVBmRpEkNAiCbzg4Zc60CioXLaUYMLpdgQsghgpZY6zETtNS5DT5nOK8b9yWKbaWJVnNg2lhIU7nuJI8MMqXG9Tqj8quzKpaJUoo0wI3DDYz6WF+bpDShRwxR3UUiFIQNLf3t43O5tGPVMjTrs5LMYYdmVABUarTYkTa0bdcEUwPJocxULUKh76bz69JnGg8yR+D6nt2+omMhwhUFCqitICvAPQshJAm8SMazzHn3hV9sfqJjT0+Gyq/rfgwflz+HavX3RPs1wwqZaipL1QpEmWJHKQYVQu5JH/AGwv8tz8O1fap9muBuM5mqDUIXlEspv6Q9H4wZMerCuKayowjSPTUKaNNKeioyl16QJKMNxPMY+LFXEKKVKZpqE1UQtNWZSulRJFxBaSX2t1i2EvaimFZajqVjpqJ2JAIgaQfkBtGKqVYPTaamgVLxDFoUEKO4gS3XaL2xmv6ZuJ2KjkA/NbSIDMQBdjHKpNwJgk9bY9l8iwpoabK5YQVDmnUMSGVr82xgiDBFsX5GkxL6m1N2fZoDs6jbST01AR+3FebyjUmIDaGpNoIMk8vpEAgj84ztM40nuZ6TRtwjLoBU0SQJM87BhBCwWs3S/6yDgXiOXoVaD1UCgAklioM2JOkEhZ18skbg7xgDKuatR6YQMSNBIBIck7CLsbbwe/HspwpirAhWRGUxqL6S0i8eiS6sYMfTiI6sqewvz4UOQoJYdHg6dIgyoAlpm0dB34a+S+SZa5qlQxouCp1MACswVF0cSsESCDfocV1eGa3JDS0kGOUqSrbSIuRJM7DDT7uKUQpZdKKEtWpwLQoaAYJg2w24WBUrqHvSpOSxAspGogXDTciLnexvPxYrFFG9KmncdgQZIIm15Hr6b4BzfEEqUZcuqvcHWJmYmyAwD3/RbCLMcSmmqPVMg6gwWZqrJD7at9u7fpiFQ2W6kjVCgiLVVQQCpIFyASjzHcLThz5iz7zr+2/wAiYzXAM61Va5ZiSAw6H8Rrbf8AU40vmLHvKt7b/ImN7Caqcjqc2212MT5ZiePVfbJ9mmOZzMgq4AHaSQOWSCdQ3G1rXx7yzHw7W9qn2a4aLmyLKwBDHVymPS6GCZv9OJu8Q3woQV9LVZ01NJESyFGECALSCJvJjxxDJZb3WoGNTTy6DoJBNySp0xbwjpjT5TjdJqj0zWCy5T3UwpiVJBFgLdYv0jaynxdERmepTCKwUadTMQ0lWhSQUItNiDM4iXtBJmadJhJl2JBuQbFZIAPRYMx0i2A+1bVqJkzLEltUgxeZg+E9+NY+edu0UkQQYAkXIsJ3N+mx8MC5anQf3Rg4nl1sdRlgCWJN5F9tsCq6kukQ5TMlW7QIFKgEOrMpVh11gSZ9Vv1S+6HGpQzhWEuJJDEGdj0Bk9wxq8hk6LauUag3oXeBddUmwtHQyZjrijO5SkitUY9mJ3nSqmLGwkEtbutg1qQ0sQ8NJWsGYe5ErqGnlHMF7jNi1rXxbxOj2saBURJ9FaRETYt6Nz4nphjWyYBbStVArKZJgMCygbdxE2nrBxN/KGraFXV2mliZIVTvaQTePUN8LVmRqnEA3EuFZcOVppUtKpNNua86oa+qSCe8C4sCF+f4ZVZ0ZUJ0oQAaRW94JEGdz9GHfFeORR1J2aVNUJqHaG0FogiAZUTPyzGJtxdmPIVfUJphbapGoMSRZLEbz8hw02shCBfJhSDXWZHZGeWIbQ0A7DaTt4evXeYwe8Kvtj9RMJ8rV1s5DSOy7wQfc6h3/wC2HPmMb4Pqe2P1ExrZc1NlVKLbRhvLI/D1X2qfZrgmjVZ61RA7DSTCTY3+j0txe/hiPH6IqeUTqZhsxTUx3FUBx9RTydywEdhTI7ysnxM7z44VxfIKnCR8iqZMDs1d2qK6NqBAOkwJBHUzF5JJg98iZxWYv2cLTpgQxYLJIWNieeQCV+Ud+hRatGs9BtSGkrBVpTUBYRoUar6bmSLjGcpawppqlQJrUuArFe0UrzAxIYxf1DbEUyQ4HVXMVNT1AujT6QJC2EA8p5jLTsIvhWayqVUpqgSJmBqJipuLruB1iL4KrZFZrV6mpnqqdLo0AVNitQEA9mQDYdZGKclwOu2oFCQYIk9mOh2J+Tpf1YahIHuW8S1Kz0lE6yqMCLMw0kCTEDUT9E7YJ4mxIQMhUslqbBmnQSq80jQxFiYNiN8V5zgtVSDzqJvzLVMzPU7AxvJknvGD63ByRRV8srCnT0MoqjnfS3PYiCZB+IYmVgeRVU4g3KKk6hqDyRJZagAPgdM4rzlAGpS1sxU63embEEWEkQdid+gOKs5kmSgNVOqhps2pjZX1ECmFUGA6ksLRMzNsU5uKVaqezZlVNHKvKrsukksYvJBgdfGcXC5CVTR7ygZaaUQaNM1GSDVYsx5SVteFmYIjoMRrV1FCjynQqUzpYmTIDRMA2vcWnvxphQ7bSVUil2ZUlz6WsKH6CBZvG4mMK+J1aiVFbW9RJUKDBUledRUUwJIlgRYweswlXMLp3HHMc8EzuvtboQqaQFgfk36A+rD/AMxJ95Vh3Vv+GmEeQqsdRcBSaZsDIjTUuD3dO+xsLYceYg+9MwP7UfTTXF2N2VX9b8GW4qf/ABIf/dU/1U8fWaucpqdLVEU7QXAPyTj415UVCOOViCQRXBBBgiEWIOB+N12WooQ3YkT6TEaojSTcywMHfv3wqs1QTXsmbDyzyyPm31SrcoHQNpSQ17Gzb+GFVV6lFdZclLKFMkz6IJEE/ECdgOuCOI53tKiOEj3NEUFyxhV0xr9E7k369e4PNkU6NQlWAgaQXLLrIMECZ9K9vC2+MN2VyA+KZ5lWoIQLUAdtZ0EaucgDmHQRc3JBwdl8wdXZhmrMjaaRI0rpChOaCQQACxn83vOFnHRTZKfZagjBQVdgzHTzCSLGdTeO049w9dKrVJJ5DZQTzx6LXgLzBpP5s40j4imWoNBRzFdwVARGTpDHV0AkmwOKsxmlNOmtcMoYfjWUlWnYSFbcxMxbC2pw6s+lkZidAVmFW+qTOog8x2vsbRiBy2gBK6oS1lYyzkiGtpJ1MdtMRF+/GaidxuYGHGK/aPRFOoOR3LBg2nUqkiQL2kgXO/XCLI0wcy1Mqs0iXRIMMS+oiTtEwJ6RsVwQHhg7ERpDMAJBYKFe3QR9Nt8G5PMKK5Dqh1pCsSZDaRTmbHdH5TY402RG4yqZViNTsWtMSABAO56npb5cD52klSkyICViz/igrzLHViTNx44jWRQwWGeZg9EO4ieUbRIjA/EMyEpawwAW3ILgxysDYMdQEjxuSJnFcjUl5PZnVSJIjlIG5/FeJ7safzED3rmPar9muMnwapArqBCLZTPRkJHSes/IMa3zFf0XMe1H2a467XEyH9TMJ5XVlXjWYZjAFcX6DkX6MczvYO5qfdGXHUSwubWJBBI8J64beWPm/wA9W4hmaqZY1Kb1NSHWkEaQtwWB6HClfNfn/wBBX5aX72HVRLkeGlk8nElWAM5l4Em7qw3PS0WMf9E4jXzlJ2XXnaJAPQ6QviBcT4kz3YtHm14j0yY/xUv3sTHm14j+hj/FT/fxPt/sBC6gWbNFjqGby5/NHaaYjaN4taPpxZRq0qajTnqAtcB27twJgmYExtGCG82XEGkHJqZ72pfvYuHm04lM/cy/46Q/zYNDiCdNPUHXjK6QpzuXEGdQqXjuNpPrtfHavEaLrD5+gq3mDqZp6k2IwR/NdxL9Hp3/ALSn+3Hv5quI/o9L5ynhe2OF1AX+4mkfdtInvYbnr1sIA2xBK+WDH3/TuIm5ESTadt5MdZwwPmq4j+jUvnKf7ceXzV8RG2WpfOU/24eh9/3gIp6oHp8WpoYXiNCNxK6oPxg2PrxTmOIUmg1OIUH0mVBEgSZJsAB0O09JucMW81/Ej/5elb+0p/txz+aziP6PS+cp4Fbf6P8AAhdRZT4tlaa1CuaWq7ywsQS2kqP1/Lj6F5i/6NmfbD7NcY5/NNxA75eif/sp4+j+azyVq5HL1VrJoZ6mrSHDiAoWQRtMbHbvjbW3RDkVdSVLUn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914400"/>
            <a:ext cx="1304925" cy="190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data:image/jpeg;base64,/9j/4AAQSkZJRgABAQAAAQABAAD/2wCEAAkGBhQSEBUTExQUExUVGSEXFxUYFh0XGhkbGx4eGBwbHRkfHiYfHRslHBoXIDIhIycpLC8sICAxNTAuNSYtOCkBCQoKDgwOGg8PGjQkHyA2LiwsLCw0LCwsLCwsLCwsLCwsLCwsLCwsLCosKTQsLCwsLCwsLCwsLCwsLCwsLCksKf/AABEIAKAAbQMBIgACEQEDEQH/xAAbAAACAwEBAQAAAAAAAAAAAAAEBQIDBgEAB//EAFEQAAIBAgQDAwUJCwkGBwAAAAECEQMhAAQSMQUiQRNRYQYHMnFzIyQlgZGTobKzFDM1QkNSVLHR0tMWFzRTY3KSwuMVwcPh8PEmRGJ0goOE/8QAGAEAAwEBAAAAAAAAAAAAAAAAAAECAwT/xAAnEQACAQMCBQUBAQAAAAAAAAAAARECAyESMTJBUWGBBBMiM/Bx0f/aAAwDAQACEQMRAD8AfecLziZzK577ny4p6QimShdizzFp2sBYdcZ8+cPi58P/AMv7RjnnKphuOaTsRSHd0OJ0fJvLR96H+N/3sc1y5pcHXTSoWCpvOHxb89h6sqP3Dik+XvFT+WrfFlh/Cwd/sLLBipUKbcvaOJ8Y137sdPAcvMGna29Spef/AJdNsZe8VC6IXnyz4sfy2Y+Yj/h4gfKzix/L5r4qP+nhuOA0JukdfTqX6R6Xx/Ji5uA5YAHsljv1PHfvqgT34Xvh4QgHlRxY/l8380f4WO/ym4r/AF+b+bP8LF3Fmy+XMfc9MnTqABboSLnpMbev42WRyOVrUhUp0RebHUGkSIaG3kHDdxpSKVMQhN/Kfiv6Rm/mj/Cx0eU/Ff0jN/NH+FjQrwPLk/ekb+8Cf1nvxXS4JljA7GnPqO/UC/TuwveHHZCMeU3Fv6/N/Nf6WPfym4t/X5r5r/Sw4/2blIk06O8bEgGSIsSAbbnHG4JltRHYUt4HLbYRN99/Vh+8w8ITv5UcWUFjXzUKCxPZwIF+tOMfSvNJx2vm8i9TMOXcVmUExIUKpAsAOpxi8xwWgqOVo01IRoIEEcp8cafzID3hV9ufqJja1XqZFylaGzH+cQ/DvzX6pw2osCBEkd4UkfqjCnzgX49819TDumLfFjC/xFrhQCDDqoA0kkGZBImbE+kNQNt+7bHaFUFiokm+k3iJk72m8mTfHXzIAOlRVakAQAuqQGmWIsx1nSY6ACLYJygKi8GQG8JUkwu5gSTPX4sZCO1lXTJLARuLEGR9JgicB5vNsyKujszAMAn0gNQ0m0oTy6vlGGWapArpkgG1txFx1sNz68DIUKqwRngmNVom4jYRv6pOBAxJxXgRrlJWXQAMy2IW5aJN9JJMkXknDThGXFGgtNQTzESSJOohiSR3BiPUMEVKpiRSUA2ntACRtpOkXUxdZgi2JUnJBIoqsSZDCJWIiIuTMd0dZxTqbUCUTJPtlIYgFegMATMgX7rTGImpy8kTETNu6dXUf8u/ERRRgVQsjCSFYNE2vB3IsLH4r4JqUwytpgR1nqPGTBFwRiIKFkkLpQU2cksyEDlBvJFiVmLm5PdgvK0jDSoB1tMkm9tR6wCZi+0dcR7B1ckAOCNJBIWLGCZMHu+W2LKDw2mGUkSA8z47mCesgkxvGGwRDMz2dSQPvb9f/Q3SMOvMgPg+p7dvqJhTnh7lU9m/1Dhv5kvwc/t2+omN/T7iucD8GM84B+Hp8aP1cNWYFSXjQtyN5jvEiROw2J77YUecH8PH10fqjBVIMtcsSukyumSSZPKNMRYwfkxN7iGuFBKZgpVpb6K6lkCm0MSEJUi3oWE2BFt5qzvFOzzCJKgFSzA+jFtM90QxHr+LGepT98B0kklVDm5ZgoAvsSCL4veidPZvXQEadLdoQAVdtSq1wDeZAINuhxMIiTSs3aENSYE7IwI3J9A94J6HYxjlLiBaAFBM6d4gnp4Hw+m+F/Bc3p0p7kupwyICdcek5JJ7ojwneMQoVC5FSYNpnYnwIB6RvHjiYGWZviK61UgszSQoDNAE/igeF7TgjLVp51MoQG9KxFzAPfEmOkeGBU4ezVXq6kko1MBRqElhUnUYuJnu2nAIokItJMylhpPaKUdYEaQ3osOnT5MOEIMy+YqZioRriktzB3iYHSST34d064VdA0hgupUubC4EbmTabTOFmSohKZChTaZHNJENJiRMT8RMYX5niPuZp62V1KqsFupIiSb09OkQe5ow2peAWBtQz+Xq0+0Kp7ogqRuSCJkSNwbdCCD3TgDieaWkivTJnXpdO0LBW0kyAxYg2uAR+vAq5WrRqMVQMz5hm0DTFRNKy29jZmE9Znx5xjLxVVxoIdpe4ALEM0EdZK6rHeJmMOFPYMwPkzXa5UvYa6JJHdKE/wC/uw98yJ+D6ntz9RMZrgzTw+Yt2TifBVKTPjGNJ5kf6BV9ufqJjSxiplV/W/Bi/OD+HW9dL6i4ZV9QAZSx71UxPqEX22wq84L/AA8/g1L7NcOu0hCb2HQSfiHXEX+IpcK/hlMu7LSQAqJYnmI5Wp+6QQe8ht4JYDvxYyZh0WoW5Wqdmrxp1FNBBMXsATPXT4Yb18jTddqbQfvhSTfoI3AHXvkCcRoZMISEpozRMlWUra8GCxJEGbEdJwtSM4jYnwp+zRSzIIMBdmvMljY2UgCd8cyVQJI7TcAybAQIJtG4AJ9U4GzZfQxT3SoBALGZuNpMEwesTbAicQbRoaDUYshAAmIgiAYLEkidgJJPTAqRNjuQQzae01CFNiCJ2noCI27pwh4knuzI0K5XUvKaii+qRMDaDe3+5zltS01Ds+s9/oykrCiNokfJ1GAuPz2rgFSQFYcpdwBYorDpp5yIvecFO43sC8O4myMABfcCDBEBRAMbEnbvtvhpmcsiqzKjuh5mgT6akCDB2JAt0juwgp5mXqJTDK4MioCZknYkixbYbWUi++NNkq2ulSlmLWBtbWog3BA3EzsZHfgrwKkBocRDAVCUcoEAZZaCTcjkH5oJG46yMRThRr15JqmkDp1uQHMCCAFAMG4k7Se7DDPZKmAahO3MwVRsL2J2kxJ8egwSjAPrvcAKAvL02brHd08d8RMbFx1Lc9TUUakKBFNoi34pw58yX9Aq+3P1Ewjz1T3KoIb0H6H804e+ZIe8Kntz9RMben3Hc+t+DC+X/wCHan9+l9muGVauFU6m0qBLsSYAJgAnoCe7p68K/Lo/D1X2lP7Ncd4rxBAKiOzKrEDkiSFAlST+KRf1jCuqawn4o992uHqKQWKglSpMFbKJAgXmQw6DE8pnjTU9AAAnMBrvd77iOWRYxiGSzXaVqlayoUZS0BQO0kKJJiYFh0O22B6ehVJUTUB1AkqJIB3qBtUdNItOIwS8cwriubQsTRZjEioskLqDEnTI9HTF++cKqdV6dRpUg1hZez1FpMwARM36R0+K3/aKw7KNWr8R7MrAFiQ27pcgm03m4E3ZbPKjDtgGGmBpOoqDabAG4ja8ROL2WxEpuGz3EM6aSJqkOPSVlW5Nxpi4Jv8AHhrTCsyZhX0ErILEiE0mBbrsCCY6bYzyoSzBXYAsRDiDptpibmNu8QDscG5HjDILorMF0iWOwkWBJElQO/bA6cBqyTGW7XtKh0aw/MC1iACZJBk8xUCPE92DqADUtAYqzIXGnwMtuLc0ze9oiBhDRamTrf3NWcnlYFVBmRpEkNAiCbzg4Zc60CioXLaUYMLpdgQsghgpZY6zETtNS5DT5nOK8b9yWKbaWJVnNg2lhIU7nuJI8MMqXG9Tqj8quzKpaJUoo0wI3DDYz6WF+bpDShRwxR3UUiFIQNLf3t43O5tGPVMjTrs5LMYYdmVABUarTYkTa0bdcEUwPJocxULUKh76bz69JnGg8yR+D6nt2+omMhwhUFCqitICvAPQshJAm8SMazzHn3hV9sfqJjT0+Gyq/rfgwflz+HavX3RPs1wwqZaipL1QpEmWJHKQYVQu5JH/AGwv8tz8O1fap9muBuM5mqDUIXlEspv6Q9H4wZMerCuKayowjSPTUKaNNKeioyl16QJKMNxPMY+LFXEKKVKZpqE1UQtNWZSulRJFxBaSX2t1i2EvaimFZajqVjpqJ2JAIgaQfkBtGKqVYPTaamgVLxDFoUEKO4gS3XaL2xmv6ZuJ2KjkA/NbSIDMQBdjHKpNwJgk9bY9l8iwpoabK5YQVDmnUMSGVr82xgiDBFsX5GkxL6m1N2fZoDs6jbST01AR+3FebyjUmIDaGpNoIMk8vpEAgj84ztM40nuZ6TRtwjLoBU0SQJM87BhBCwWs3S/6yDgXiOXoVaD1UCgAklioM2JOkEhZ18skbg7xgDKuatR6YQMSNBIBIck7CLsbbwe/HspwpirAhWRGUxqL6S0i8eiS6sYMfTiI6sqewvz4UOQoJYdHg6dIgyoAlpm0dB34a+S+SZa5qlQxouCp1MACswVF0cSsESCDfocV1eGa3JDS0kGOUqSrbSIuRJM7DDT7uKUQpZdKKEtWpwLQoaAYJg2w24WBUrqHvSpOSxAspGogXDTciLnexvPxYrFFG9KmncdgQZIIm15Hr6b4BzfEEqUZcuqvcHWJmYmyAwD3/RbCLMcSmmqPVMg6gwWZqrJD7at9u7fpiFQ2W6kjVCgiLVVQQCpIFyASjzHcLThz5iz7zr+2/wAiYzXAM61Va5ZiSAw6H8Rrbf8AU40vmLHvKt7b/ImN7Caqcjqc2212MT5ZiePVfbJ9mmOZzMgq4AHaSQOWSCdQ3G1rXx7yzHw7W9qn2a4aLmyLKwBDHVymPS6GCZv9OJu8Q3woQV9LVZ01NJESyFGECALSCJvJjxxDJZb3WoGNTTy6DoJBNySp0xbwjpjT5TjdJqj0zWCy5T3UwpiVJBFgLdYv0jaynxdERmepTCKwUadTMQ0lWhSQUItNiDM4iXtBJmadJhJl2JBuQbFZIAPRYMx0i2A+1bVqJkzLEltUgxeZg+E9+NY+edu0UkQQYAkXIsJ3N+mx8MC5anQf3Rg4nl1sdRlgCWJN5F9tsCq6kukQ5TMlW7QIFKgEOrMpVh11gSZ9Vv1S+6HGpQzhWEuJJDEGdj0Bk9wxq8hk6LauUag3oXeBddUmwtHQyZjrijO5SkitUY9mJ3nSqmLGwkEtbutg1qQ0sQ8NJWsGYe5ErqGnlHMF7jNi1rXxbxOj2saBURJ9FaRETYt6Nz4nphjWyYBbStVArKZJgMCygbdxE2nrBxN/KGraFXV2mliZIVTvaQTePUN8LVmRqnEA3EuFZcOVppUtKpNNua86oa+qSCe8C4sCF+f4ZVZ0ZUJ0oQAaRW94JEGdz9GHfFeORR1J2aVNUJqHaG0FogiAZUTPyzGJtxdmPIVfUJphbapGoMSRZLEbz8hw02shCBfJhSDXWZHZGeWIbQ0A7DaTt4evXeYwe8Kvtj9RMJ8rV1s5DSOy7wQfc6h3/wC2HPmMb4Pqe2P1ExrZc1NlVKLbRhvLI/D1X2qfZrgmjVZ61RA7DSTCTY3+j0txe/hiPH6IqeUTqZhsxTUx3FUBx9RTydywEdhTI7ysnxM7z44VxfIKnCR8iqZMDs1d2qK6NqBAOkwJBHUzF5JJg98iZxWYv2cLTpgQxYLJIWNieeQCV+Ud+hRatGs9BtSGkrBVpTUBYRoUar6bmSLjGcpawppqlQJrUuArFe0UrzAxIYxf1DbEUyQ4HVXMVNT1AujT6QJC2EA8p5jLTsIvhWayqVUpqgSJmBqJipuLruB1iL4KrZFZrV6mpnqqdLo0AVNitQEA9mQDYdZGKclwOu2oFCQYIk9mOh2J+Tpf1YahIHuW8S1Kz0lE6yqMCLMw0kCTEDUT9E7YJ4mxIQMhUslqbBmnQSq80jQxFiYNiN8V5zgtVSDzqJvzLVMzPU7AxvJknvGD63ByRRV8srCnT0MoqjnfS3PYiCZB+IYmVgeRVU4g3KKk6hqDyRJZagAPgdM4rzlAGpS1sxU63embEEWEkQdid+gOKs5kmSgNVOqhps2pjZX1ECmFUGA6ksLRMzNsU5uKVaqezZlVNHKvKrsukksYvJBgdfGcXC5CVTR7ygZaaUQaNM1GSDVYsx5SVteFmYIjoMRrV1FCjynQqUzpYmTIDRMA2vcWnvxphQ7bSVUil2ZUlz6WsKH6CBZvG4mMK+J1aiVFbW9RJUKDBUledRUUwJIlgRYweswlXMLp3HHMc8EzuvtboQqaQFgfk36A+rD/AMxJ95Vh3Vv+GmEeQqsdRcBSaZsDIjTUuD3dO+xsLYceYg+9MwP7UfTTXF2N2VX9b8GW4qf/ABIf/dU/1U8fWaucpqdLVEU7QXAPyTj415UVCOOViCQRXBBBgiEWIOB+N12WooQ3YkT6TEaojSTcywMHfv3wqs1QTXsmbDyzyyPm31SrcoHQNpSQ17Gzb+GFVV6lFdZclLKFMkz6IJEE/ECdgOuCOI53tKiOEj3NEUFyxhV0xr9E7k369e4PNkU6NQlWAgaQXLLrIMECZ9K9vC2+MN2VyA+KZ5lWoIQLUAdtZ0EaucgDmHQRc3JBwdl8wdXZhmrMjaaRI0rpChOaCQQACxn83vOFnHRTZKfZagjBQVdgzHTzCSLGdTeO049w9dKrVJJ5DZQTzx6LXgLzBpP5s40j4imWoNBRzFdwVARGTpDHV0AkmwOKsxmlNOmtcMoYfjWUlWnYSFbcxMxbC2pw6s+lkZidAVmFW+qTOog8x2vsbRiBy2gBK6oS1lYyzkiGtpJ1MdtMRF+/GaidxuYGHGK/aPRFOoOR3LBg2nUqkiQL2kgXO/XCLI0wcy1Mqs0iXRIMMS+oiTtEwJ6RsVwQHhg7ERpDMAJBYKFe3QR9Nt8G5PMKK5Dqh1pCsSZDaRTmbHdH5TY402RG4yqZViNTsWtMSABAO56npb5cD52klSkyICViz/igrzLHViTNx44jWRQwWGeZg9EO4ieUbRIjA/EMyEpawwAW3ILgxysDYMdQEjxuSJnFcjUl5PZnVSJIjlIG5/FeJ7safzED3rmPar9muMnwapArqBCLZTPRkJHSes/IMa3zFf0XMe1H2a467XEyH9TMJ5XVlXjWYZjAFcX6DkX6MczvYO5qfdGXHUSwubWJBBI8J64beWPm/wA9W4hmaqZY1Kb1NSHWkEaQtwWB6HClfNfn/wBBX5aX72HVRLkeGlk8nElWAM5l4Em7qw3PS0WMf9E4jXzlJ2XXnaJAPQ6QviBcT4kz3YtHm14j0yY/xUv3sTHm14j+hj/FT/fxPt/sBC6gWbNFjqGby5/NHaaYjaN4taPpxZRq0qajTnqAtcB27twJgmYExtGCG82XEGkHJqZ72pfvYuHm04lM/cy/46Q/zYNDiCdNPUHXjK6QpzuXEGdQqXjuNpPrtfHavEaLrD5+gq3mDqZp6k2IwR/NdxL9Hp3/ALSn+3Hv5quI/o9L5ynhe2OF1AX+4mkfdtInvYbnr1sIA2xBK+WDH3/TuIm5ESTadt5MdZwwPmq4j+jUvnKf7ceXzV8RG2WpfOU/24eh9/3gIp6oHp8WpoYXiNCNxK6oPxg2PrxTmOIUmg1OIUH0mVBEgSZJsAB0O09JucMW81/Ej/5elb+0p/txz+aziP6PS+cp4Fbf6P8AAhdRZT4tlaa1CuaWq7ywsQS2kqP1/Lj6F5i/6NmfbD7NcY5/NNxA75eif/sp4+j+azyVq5HL1VrJoZ6mrSHDiAoWQRtMbHbvjbW3RDkVdSVLUn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914400"/>
            <a:ext cx="1304925" cy="190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90" name="Picture 6" descr="http://rmc.library.cornell.edu/abolitionism/pics/225pixW/HT1050A51puzzl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0247" y="1286283"/>
            <a:ext cx="3986096" cy="3056945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6392" name="Picture 8" descr="http://rmc.library.cornell.edu/abolitionism/pics/225pixW/E441M46v188no13_cove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01639" y="3612995"/>
            <a:ext cx="2507863" cy="2899317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6394" name="Picture 10" descr="https://encrypted-tbn1.gstatic.com/images?q=tbn:ANd9GcSa5iJZ2ryIhH0zFshwkPTwbYrRCpwE9hNOhd77FhWiTNPvwFV7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45603" y="4077826"/>
            <a:ext cx="3883877" cy="2308302"/>
          </a:xfrm>
          <a:prstGeom prst="rect">
            <a:avLst/>
          </a:prstGeom>
          <a:noFill/>
          <a:ln w="76200">
            <a:solidFill>
              <a:srgbClr val="873AC0"/>
            </a:solidFill>
          </a:ln>
        </p:spPr>
      </p:pic>
    </p:spTree>
    <p:extLst>
      <p:ext uri="{BB962C8B-B14F-4D97-AF65-F5344CB8AC3E}">
        <p14:creationId xmlns:p14="http://schemas.microsoft.com/office/powerpoint/2010/main" val="1998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4309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Henry “Box” Brown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6634"/>
            <a:ext cx="5116551" cy="4950329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Richmond, Virginia to Philadelphia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26 hours</a:t>
            </a:r>
          </a:p>
          <a:p>
            <a:pPr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338" name="AutoShape 2" descr="data:image/jpeg;base64,/9j/4AAQSkZJRgABAQAAAQABAAD/2wCEAAkGBxQTEhQUExQWFRQVGB0YFxgXGBwVHBcXGhwXGBgWGhQcHSggGBwlHBgXITEhJSksLi4uFx8zODMsNygtLisBCgoKBQUFDgUFDisZExkrKysrKysrKysrKysrKysrKysrKysrKysrKysrKysrKysrKysrKysrKysrKysrKysrK//AABEIAMUBAAMBIgACEQEDEQH/xAAbAAACAwEBAQAAAAAAAAAAAAAEBQIDBgABB//EAEIQAAEDAgMECAQEAwcDBQAAAAECAxEAIQQSMQVBUWEGEyJxgZGh8DKxwdEUI0JSB3LhFTNigpKi8UNTwiSTsrPS/8QAFAEBAAAAAAAAAAAAAAAAAAAAAP/EABQRAQAAAAAAAAAAAAAAAAAAAAD/2gAMAwEAAhEDEQA/APpmLc1oVnFwb15inbml2IXQaBGKBohl4VkEYkjfR+Gx+40GlDtVreFJvx1VKxkmgcfiBVuas6MSdavGNJFA8U5UAulqcTaq3MVFA8C65td6QnHHSpNYs0GjSqpTSJvGGifxRoGqTUwukoxZr04w0DguCoZ6UpxJofaG1UstLdWYShJJ+w5k2oNElwVLOK+Os9OsS44pSRlRbKJgcY0lVuIrf7B20MQ2TGVabLTwPHuNBoC6K9SsUpW8QKg3iDQPQqumlrOK3VZ+JoDpqJWKBViKyu1+m6GniyhBcUn4jOUAnQaGf6HhQbgLqU1i2umLYKQsFJJgwc0SYnQWrUB+gKWuqFPigsViaELxoDVP1za/6/f0oNAk1dAoEuN+I0G5RT5kmhHaAciN0+OlTQr378KrJryaCWMx6GWlOuHsoEmBJPAAbyeFZcdI8U+CrDBpsJkkOtrzAd+hHON3Krv4gNKVhUISsty5mKtwSlC7W3kkeR4VksO5hmXUqZexK1lN1pXmBUpUEm2sJ8bb70Gw2f0sWFdXikBF4zAFIncYkhQPEHeK0YBm16CVgm1M5X7ly4IBzJ0IM3iDBvxoTpBiFt4J9TU50ogHeBZJV4JJM8qDNdNenLiXepwjgCUfGtEGVbwDuA0MV2x+lWNaKfxKVrbmCVJKSBuIUYvyNZTorhFHEB0ZvyTmMCVKMwAPO5nSvqOJ2wHWg2tp9OeUnMkQLC5M6XHsGgelfC83HjVja4rNdDdoKcwoDiSCyS1mIMLCbApO+Bbwpy5iAOJ8aBqyq9FIdpIzi6uw7540DQqrgRNzQRzHQgHz5x4/Wr2MKoxJEDfz+tj8qAoKEWrBfxBxDi3mmEXRYrAMXM6+VfQi2Kz3SbZCHk58wQtsTmOkATc7tBfl5BVgcVh1J6pSUqUhMkZRMpF9Lg7+YoF/aSA8ximUltKvy1ACAtNokARoT/pGsCiVPLLTbjSEKVIVnABkZSJkXV/SjsCQsAupAUncDafIT3RvoHa1XqBNqHdeqBxANAUy5vq1S4pf1oFpv9PYr04gUF20+sLLgaI6woUETYZoMX76wHRDoqcqXHFhOYAkZZWDaQpRPs1vG3gTWRwWDa6hbKn3esS5fJmUpAEApUkGMtjragu6XbPRhW23kBRTmhxWpAPw2A0n5imvQvbJxDC5USULKRP7TBTJ8/KrUMsqw4aI6xsEG4yixzDsiBAI086s2Rgwy2RABWcxA0GgCRyAtQNFGozQ/W1EqvQHIVRCEUE0qjUKoM84bmhHnb0Ws60G4KCh5yL1NlYN6FxWkV2BNyKAjaOz2sQ2pp0HIbyDBSRooHcRzpJ0YwuGCHW8K+lecSUx2oAjP1agFHTUSDHIR3TXaqUMqZBlbkJVH6UmCQe8buBNZLZ2wwBKAQQZACiCOCheM19RB50H0bELSlDZUnrSkiFR8J3md2lCsPqz2t6zS3Y4Wc63MQp1CzMrMFOUCQrRNoJ0HHjSvpP0wDIUhpCgopMLNoT8OZKd5mImNRY6UB20cM0hxa8KsN9XlDwaiWlqEZiIgJICfEeV2zXcQpyFOqIWomewQRpZXxEReDGh4ClH8NmFBp45yl7OFKURmutIzJWFHtpNpBN9dQDR2L2G/h8NiVsrShcdYnq4klBSrKDlBShQSZQLHNGlBq3nc3cLD7UGY41n+jnTBrEwhQLbpTN/hUd+Uz6HjvpviBBoL1u5UlW5ImO6jcE7JSM6RmnLN1EDUAbopawqbHfS97aKcLiOuUmUCEKgSRI+Id0me80G6aAFtTzowrkW9++dKsPiErCVpIIVdJF5BFHJ7/D70FvWE6eulJOlOwV4phxtLpQpVxuSqP0K35T8+NNSu8769U5QfMWdjY1ohSFPIzT1iUSpKViRJQJueQEzINONibcLMYfGdhwXzqNlTchRPwm41tBFbVnEZrjmJ7jBHp6V81/iOf8A1TcJzBWZMcVZW7Rv3DxoNyt8EWMjiL0O48QkkSOescyN441862JtQ4N3qify3FaE74gqSPDdrO6twxjwUyDIoJt4yMpA3EAd+7mOFEJxXYEmVb5pTisUhvfJNwkHT7CoYDEF1AUY1IMcfcUGgwbmp3C/hWb2htPBDELWpxKkupBlPbSpWhEpntWFu6gOlvSZTEYdhQS6oStf7EnQJJtmOs7gOYqzol0PddYQ8X+rU6SbJm0m5IUJKoE8RFA4xO1E4ppbOHUQPhWUkJcSCB2kINyN0mJvBBio4LpJ+HAZxZWogwlwDNKD8JVv8b867EYJOEW0hTqniBOdYSC1uSEkCQkwQQSRau6U4VK2kLJEhYH8wN4HlPgaB7gNrMvT1TiVkcOHjrRpFfGtlPu4ZQKm1hoHN1iAowIMG0wNOH0rd9HemSHT1TykhZMNqAMLGgzWEE8R2STAoNc0qjWDSxAvejmFUCRataDfVE0S/YmlWIdvQVvLmp4OxncASe6h5mgOkeN6nCPK3qTkTzKrWHdNBmsXtAOuFxWiiVAcpka6WIprsjG/mIABuDB7uJ4c/wDDWEdxsJQd0AW5gHSL3+tHdHtr/wDqEpMxlAB7pG/T4vQUH0XaODDgBNkqOVyDlufgVH7gvKOJBIOkVjekTWbGhJBADac8HL2irUEGfhQd27ujR9IMYoYRzImVAJyG3ZVmSUqg8DEa3jgay2IUpeJbxZ/u19WpQG7O2ElMfzkjxFBvOjOGSnMEJCQUoMAAfum0jvpsVSpSTpF5vMzz+tD7PBkkcAPKeGmtENsGVaTbhpu3D5UHx3aOCLKA4mymHS2d5gLKU3/ly2rbdHNuh9sFUBU5d55JClRAO4Tr30lxuHC8a80T2fxIWUAElWVtCtAPhnKCTGvEgEPpZtp1WKyOIWhtIyoSbBQJBW4dQrNAG+BG8TQazpPtr8OwS2CVm2YXDcwM6uYkQnfWM6FrW4+GFKV1SypRsXIVr8W6f3GxmeFAOKfxZSxh0lQEAhIypGWcqlxYCCBe0pturc9QnZmAcykKdiSr9zhOVP8AlSTYcJ40DXaXSljAKDZClqgdhMdlMWlRNrd9XbK/iVhnV5XEqZG5ZIUnxgSK+c9EOjytoOrLjyk5RKlEFxSie+OVd0t6NfgnEgOdY2q4UU5VDiCnTxoPuSH0LAU2oLBFiDY+NRWmDPnSboPh204NotqC5BOYWvaR4U7Dk8jwNBJK6V7f2C3iShemIbB6szHDWxjd2oJ79KOz65bnjFgamtHZIFyRqd/fQfGNr4h1p1wLbUhSwAorzG4TfLzzaKvpwmY7B2+4xJUM7J+JOftJVa6So34Rv3aX+v4hGdPVvIC0KF0kSnzk37or5r0+YSh5LGGTOVMkNgqUiSRlUBPrutega7SbRiGEYlhzT4hEZhoQf2kHXl50FsfbqGHUpdkNOHKo/tMQF92gO+DOgq/oVg1NYQpdBSXFKVlJuEkAC36SYJjnWP6UNLbcU2q41SYiUkzM/utHIxQVt4w4h951QK1LzKSDwvlTHJMCK+69GsYheFaUgjIED/KANDwIuPCvhPR3Y7ry1dSYKATO4q3IO69N8FjsWgOthRa7CgtCpAWYgp0JCjyvpcUD3GbZddU6UpCnH1/lp1KW4CUz+0ADMeGY+NGKw76EFPXpCE9qVgkpEDMkKmEptwmi+jDKUp6wMudYoQpa1oHOAkKMJ8KL2tgkujKpPxEAgG5nXQd9Bmm9qqZbyKQZkFMmykqsUgxpB7xwpvsZ/wDF4Z9C4UpgFTCiO0lAF0g8IERukRpT/aOy+sUpPUhTcJ1sJAAsdQeYqey9hN4claUZFGEntlQykpBsTw30F3RPaBVhGiokkSkE6kJJAnjpE74rTYZ+aTYHABCAgBKUpsEiwiaZ4ZN6APEASaSYhSRMnT38qdY461ncS4nOAVAAyDfiI40HdYkxBF/Cs7/EB8/h0ZQYClZraHLABO7U3p0T+VuNgJudFUY0Z1AUFCCDcHdcGg+ItuygCNBHlu8vpVGHdKXAUk8Br5eP1rX9N9ntMvZGQUyMxTJICjGnKAm3Ksg8FJUDBgG1oHdyoPpOy8ap7DlLZGYAAgwc4EECbQSAL3vbfNKdmY5DeHK1k5YjKLZkjNlABFjIBndSbCY1wKQATlMHsgzAAuYO7ujjzKx2GCsUpHXhsOwpEoCwcwCh2v5pA7hQafY/S3M4lsRlKXFBWaCVJByi0W7IJ4waaso/vFOK7STqoZoMm+XMlfkRrQvRfoi0lCVPND8QBIcCl2PAthQSRuIi8HjWgwGxWkgJdK3iSVKCnF5Tp2erBCcutsup0AgAM90bcbVicQoNhLhSmFXJUggELGYAic3fAFzTTaeDS4nK4gOIF4UJvxB1Boh/Z6RiVPgxKQgITAQEAQBliZBBvNEI4e+6gGwbSGmghpIbTwG86yo6qPM3pD0lwXXtFM78w39oaeh4VoG8KqSBcbr37vpWL270rZQCGT1iwcsQQkf4s36hP7dY1FpA/opsiGkEYgtEGFJTIUV3nWIEXuNYEUL0wwrqcMOudDslKmlEdo5olJi5F9NZG+kmzsQR/fKJHaNykJWbiSlTa0kgiBKeYq/GdJlpISmV9XYl0SSLQAQkRH7iBMDxDW/w+2qcKgMvfCpU/wAhIHZn68+F63/V9Z2gCEnTne5ivije11LMqRlQpUJMyAbSFKOliTp96ixtXFvpSyl1eRIBygwBeRbUwQANYgcaD7gykFJgi1iBuPDlXuWvnfRNSm1JGY9ZqpINgD3iSDfXgZvW9xWNQ3mKiABck6Ac6C5x7Lr793rJ7Sx6HFkpAzWClARmjTmqJoPavSBWIOVuzfqrv5e+6DA3DyoCUrkULjWW3E5XEhSZsDu7juohURrVOSfGgngHEtBKEJCUDQDd46k8zeku3yprEEynLiFIUDqQpJGYCTaZ1g2VEDWmyWzIoPFJzrWc5KQMoTAAtrJ33n3NBHF7XWlWWLCwVGUHmJjWOFajZ/SFrqkkIPAkayBJlURoayG1MNnTZaxGkZd+74dNPWheiOOKXXWDeQFJJ3lNyCOaVHyoPpqMSFDsgxxtvvPlVasGDeVd1qE2G9bLwt6mKcKNAqf2XmUVB15BJnsqEd2VSSIptsxB4kxaTqSLE8PKqAm4o7BmDQLsU5c0pdOon0B+tOXgJNLMZbQeNAChhAFxPElIv614cuYZbRrAjw1qxK5/pVeFeDaXH1jstJUtXgCrTwoMf0oUHcQ4TcoIRH7coT3R8Z31kcXhjMRbnHkfvy89Lsp0uuPqOqnFEn+ZKDYzNyB9Kv8AwQVdREAd9osbnhNBi8DObKbZfh/SqLzCx+q474HCtVjFJU7hn2gFSktONqzScvaBunMTlJVMfotwpfgdjocWpWbt5+rQnRKwlIKxm4xmtOqbTpWp2Z0UecYSvMlTZUHminMhwDVBAgJScu4UGr2eQEgiQCBYmfXfRaTK/A+HwiD6+VCbPBIE3mD3g6HmCDMjjQ2D2gHXXMs5EqKdcpXlkWMWBMwd88qA/GN3BGn3oPF4tDQlagBIAGpJJAEJF9SKIW54RuonDQUEKgpOoNwdd3lQZfbm01uMlGF1WDmckpypCAuEgdoqKTqBYTqRFYFvZIWkKZB6vrICjYXKEIvAMkk/XQ19Sc6NNBQUhxaIM5fjFpiCbjVWs60/Ti+QgchQJcHsDBFhXWNJA7SlKMi6k9s55kXSDWI2vsVrOw22kgOKUSYlRQlGqgBYzytIFfUOvkEFII4RahNp7MTiAClSWylCk2TE5ig/ELgdn1oMC9gEoaUltK3UdUkKCSAoLBOReUmd0TF78KH2HtBvDo7STJumYKiToIFzJG7hpW+wnRv/ALrmqyVBI+MaJlViDlhI4Ad0MFbIwoMjDMzOvVpmeMxJNBntktOFwPKSAEgAD/ERJkjQA6DiKltPY7eKWC6p3smQELCUzxgpMnv8KepQgFSQkBNjA0mANKl1CbHLoeJH1oEv9gMIT8Tgt+5Ij/bVjOy0J1W5HEwL90SaYPrGYJA111Notf6d1C4gQT3AeX/NAsxCcqykEkCCJEaia5sc6Hfch5U8B8hRDNxbfQScmDljNu8ffpQeKZhswJ5m8+5q50nOCP0j5/0qO0HVLA7MQbZR5W8/YoF7S81tdQe/Tf3f83pRjcS5g3y6hOZDiQDIEC5gBUGDoec0xwzxDuUiytDESd9j9NbU0fw4WIVBHMTpoeVABsvp4je0vMd6QFwO7MLdwrWp23I+HhWZw2CQgl3KM6Lg6Ece8d9NnWxZSYIWJH1+/jQHnbGhAJ5afSmWxsaVmCI5VnDAtF7fO9PthtgGfe+gsxKoJoDGIJSRcW3a94NGYo3oV1NAuykA91D4zDdZhn2pPbbKRHGDHrFMH2z4k+lQWjKaD5r0cXdwf4v/ABbtT3FrDbLiz+kFQniJOX3upW1s5xh9eZBCVSQo/CQOqESO8617t9a1YZSEicxAA5C+nh6jhQMuihSvDJCkglaRmECJClpuOJgHx8nvRLba0leGATGGUGxKjmUgaKAIiycoN9SdLCkPRbC9W3EGFBK08pk+czQexHijaTyjdLilJFt+tt36IoNVsjaAbfxLKk9WlpAfT2ipJQSrrMs3SnMRCZMEqi1ZPoTt0kkOEGSSoHcSSoq7q0/SPL1LkhOdaFNNk6hTgKLHUCDJ5TWF2Ns1WFUpbiklOUfASrUgC0DQ0H03aL6W0FZNgLDeeXOjsB/dz31i8RiQ42gyCMoI32iddP8AitfspX5Se4Hzg/egvdtUA5BHP396uWJFDkad/wB6C81Fw9kju+YqSRXribTzHzFAQ0vnVxoQVYV0FKf7xfh8hRCAd8UJg1fmO94+QosL7W+gEJlzlJ/+KaX4xULPf86ZJguGNb2ndYTSzaS+2Rz9RG+gT7QJ64xvAtRuGURrQ+NEueVEBNjzt8qCYQZnjfz0iqsSlUGIA3nf5af8d0EHsiwnfy8TQO1MIp1paQrKpSYG7hqNwoMTtrapW6CgwEGUneoj9RPpGmtbPZe0A82FiLi44EWI8/mON8e70YxI0aJAG4pPlemOzwcM8llVutbQsA2IWUjOnxIV5AUGqSq3GpbJTCFNf9vtI5NqJgDkDKe5I416yjMAfChnsI4nFYdxHwZXEO3A7JAKe/tAHvFAzYb3kd804wixSySaKwzZoCHBeqHaIfFCqVQVE76HcM+/X3xNTf0mqFKET79/14UAG01/kPH9qFKE3ggGDpxr50dpuLQElOUtOJVnRETeAEmBN9M0HS01uelaiMKuDqUg90z9BS/BYVKGe2nNa4iZM6Rob8eNBc08lJAKsiQhIAVCeKs4lUgdqIN+z5om3FB5axvKiLXkkwYF/wBvryofDs9euwISm5kDfojsgWJFheACOdHYlsJGY6SBHKFHXfEep43ALD4xb2IQFLzxnUVGNEpJEcOFt9MXCIMzeBcTz04W30t2XhIxaEzqlYtPC3qfcU32swEoJkaj1BHlJFAK24rsN6EkJM/pmAfKfdq+kbOV2T77q+aMuj8QzJ/6iR4lQB9a+lYCchoC5qh1PaT41JKq5ae0nxoL20zXPphJ8PmKk3XYkdkk8vmKDiioKUKJcReOVDKFAMzGZZG83PgPtRRRHGqWrFXf9BRGagoA7fjfS9hryvSrGXcPfTJtz8wDiVens0BjCQ4Rz8qCjqZXztVuKYhJPMVeE9oR4VPaKpb8Uj1FqAMiwn3pXvVTV5RaauCNPCgFU0REVJbZ3+FE/hzeL+/frXPIIFxf6UCvDq6tRBEjWO/36UYs77341HGsdgK0i3gffrU2e0kUE2po/DA1INjdwq1kRQRcNzQj1ELNCYtyItPvSgiRVDzfAW9z4VJGJk3Fqm7PhQIekaScMpO/O3/9iB9YqjFw0grJshMgcVHQe+JpztNvM0UnepHmFBWvh4+dJcYgOLSD8CZWrgYt9APE0Fexdl9Xhxm+NfbPfut3fM0N0mwgGHz5ZyuJkclhTf8A5itYtCQQFHdvtQu28ODhXrfpBvyUk/QelBjMAxOKZWNDn77Nk34XE+NNNsYbOw8eCc3eUQr6RS/o0FLxKLRlSoCLgdlVp4+99aEswlxJ7JKFgTb9JkT7+lBgmcTL+HvotKjG8SDPn8q+u4P4T4fb6ivkS8MlBBmMhgEmJGu/fp4GvqHR3Hh9gOJ3mCDuPuD5UDFupL1T3n5GvGzxivXrZT/i/p9aAtHjXPx1ZnkPNQrmjXuM+C+mZJ/3JNAU560I7RQ0mhzrQBsLBUsbwfD3ars19Kqw6e25/NRCW5oA2lfmze0+FlUI82VOnwNFAfmqHCw7yJnyJqeHT2lkbiBQeoYkA+/GvNqtw1MRKh9d9FMj340Pt1XZQniqfAf80AQRZI1k05xOGG7UUBs8StPK9MnlXoA1tkbvfv5V5BOoNuNEZjNROtBA4fMhSdSRbv3etKsM6IHH676eN0lxjOR1Q3K7Q8dR5zQOsOiUJ7qvQ3e1V7NTLSfH50a0jSgVLFUOgR2hI5X9KueFUk0CbGrQDKSRxkfOicDjm1jLmAUNxIHlUsfhVKMpCTy0P9aW4h5lPZxeFhOnWZSR4kafKgM28opQkcTNt24HuuaTYV/8tIG8yqN6RMJ86q25jUMqSnDILrS289ll2DKgQAomEwBYWFAbP2g46Et4dtDaisJWXJSEqPwHSLmQJOpFr0G5dZQsAwFJIkEe/rWe6R7Odbw7isO6sgwFMrhYIUoJlKwApKgSFakWvau2XsbHs50yU5jMhTRSSdVEKKiD3AfKNDh21dXleyqUQQcp1G4yALxvAF9KDK9EdkFvEKBKlFLIUTmzJK3CQo7yIuInWdd2rXhG1DI7EEfCNY4gi4qWEwqGwQ2IzGSSoqJgQLkmw4aXPE1ab2Ikc70CRPQrCysqU6omySokZfIgmd+lFbDwH4VtbeUkZ5BAzSCBe260d4o/qEgyEJnjA+1EJoAfxQ4L/wDbX/8AmvWXwpYAzQkKJzIWnhHxAc/KjYqaTagHGKbButI7yB86sfxbSkwlxCjKbBaSfiHOvFvhMTMnQCiWngrhHLzoPfxLY/6iP9Q+9etuIOikn/MPvUyqqepJUT2TaAFICuM3sb99BDBNz1hn9auHE0Ulq1UObPSqPymfFsKknUzaPKq/7KRPaYw+u5sacjFBU0iHXSdM49ED71JhrKCVXJM8YIsL12JIZMpaGTii5T3o4WHwyeQqDW22TYrSDwJAP+k3FASkpN5EamTEUlxeJLqyoA5E2SeI3kCd538KNxWEQ6rMHgAf0xb5iai90fSohRcct+2APK/uKCzZKCZVBA0G6eNGlFetM5EpSNBaTqeddQVLQZtXisw3VekV4RQUJdI1SfD7Uq2viELWnIoTBCgRBEEG4PjT5FAbZwecZ0p/MTwFyneOfHwoDdiqllPEEg98/aKatCkPR0KCF5gpMqkSCndeAe6neGXegVOovQy00ZiE60CReg9AqaFVwFqjQBf2EwHC6gKaWdS2coP+WCPKhsR0baKy4FrSsiCSEGRvkACactioqTQC7OwpaRkLinLzKoGu4AaD71aomrAivCig8bqdeNiuVQSSJqwJr1hNXJboKUpqaU1aE1YhvWgXP4DMrNnUIGkAjjPGbcakMCnWSFfuT2Twvx8Zo9bdeITQDtZwYUMw/cI9R9qMQmZifKrGW6MbaoBUt3qS0e9aMDdeLRagXLTHsfeq1Mgi6Qe8A0W4KgU0Cxey2Fason+UD1FUL2Ezu6xB/wADix6Zopyhuu6q9AuwWzg0lX5jjmYzLisxA4Dl96mUUwcatVPV0A6E1F1EUaGqi43QDtirEt76mlqrQ3agoKASCbkacptVzdjUkNVZ1VAHi03igls022g3voHfQDJbrurooCvCmgHCYrgmatUg1JpF6CjJFRUiiXWrzXZPOgDIVw9DxI+V68TOYiLeNHOtKIgGDuJqtDKx+2Z5m330oINEjdvG7jRCJiYvAOh4x8q9Q2uY7MePlp30Qlp2LFM5QLzrvNAMCZ0+fFQ+lXBUbtfqYq3qHLaaCeE3mK8aadP7PWgpxDigSAmRAM95j0F/CooWq8I0KuP6RIjv076YtYdYyzBt2rnnp/t9atbaciIEmbg8uz60ArqlItlmw0nW/paimHSUqlMFJ04jjJ9yDRmHaVfNGliNf6VNLLnFPsfegX9cokDJvSNf3Azu3RUcO6pUAoy5hN5kboNrH+vC7bEoWJygEeZ8qi8wqbe7H6xxoFbEqm0Rx7yBu4AHxobrVHVMab+ImnS2nOzGXS88eI976rWHIEJTN53b7elAmW/CrJm8a8xfug1a86RcJm5m+kEJ9Zph1TkcDB4a7q5Tbk2CYt9JHzoAusmxEWPoctSQ3TJbE61SWYoBS1aoBq9MA1XimqABbdehuislxOk3otLaIHZ4f130C1KKtLdqILXCvQmgAxqb0EpFdXUEEo0qSU11dQTCK9Ka6uoIoTXhTeva6gkBUlIiurqCwCuZeMkW9gmva6gm69cCBf6VMOwCbW/rv8K6uoLi9AmPdqkl88Bu+n3rq6gtRizGgqxvEk7t33r2uoLevNQcxECYryuoK0YuQbaVW5i4ItXV1BD+0LpGXUga8SBw50eivK6g9UKpWmurqCMVya6uoILqxNdXUHA14a6uoP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0" name="Picture 4" descr="http://d43fweuh3sg51.cloudfront.net/media/assets/BoxBrown_image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1795" y="1650380"/>
            <a:ext cx="6345199" cy="4638908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4342" name="Picture 6" descr="http://news.bbc.co.uk/media/images/46640000/jpg/_46640490_dscn1134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4716" y="2877014"/>
            <a:ext cx="4416425" cy="3201561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</p:spTree>
    <p:extLst>
      <p:ext uri="{BB962C8B-B14F-4D97-AF65-F5344CB8AC3E}">
        <p14:creationId xmlns:p14="http://schemas.microsoft.com/office/powerpoint/2010/main" val="104642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7230"/>
          </a:xfrm>
          <a:solidFill>
            <a:srgbClr val="8037B7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Gradualism vs. </a:t>
            </a:r>
            <a:r>
              <a:rPr lang="en-US" b="1" dirty="0" err="1" smtClean="0">
                <a:solidFill>
                  <a:schemeClr val="bg1"/>
                </a:solidFill>
              </a:rPr>
              <a:t>Immediatism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156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1825 = Gradualism replaced by </a:t>
            </a:r>
            <a:r>
              <a:rPr lang="en-US" b="1" dirty="0" err="1" smtClean="0">
                <a:solidFill>
                  <a:schemeClr val="bg1"/>
                </a:solidFill>
              </a:rPr>
              <a:t>Immediatism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William Lloyd Garrison</a:t>
            </a:r>
          </a:p>
          <a:p>
            <a:r>
              <a:rPr lang="en-US" b="1" i="1" dirty="0" smtClean="0">
                <a:solidFill>
                  <a:schemeClr val="bg1"/>
                </a:solidFill>
              </a:rPr>
              <a:t>The Liberator </a:t>
            </a:r>
            <a:r>
              <a:rPr lang="en-US" b="1" dirty="0" smtClean="0">
                <a:solidFill>
                  <a:schemeClr val="bg1"/>
                </a:solidFill>
              </a:rPr>
              <a:t>published weekly until the 13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Amendment was signed, 1865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https://encrypted-tbn0.gstatic.com/images?q=tbn:ANd9GcQHH6FB5tQ7PqwmdCC8nlZVHQACNOqwXEefaLNQwM0gFgbas8CL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481" y="3577024"/>
            <a:ext cx="5735134" cy="2535736"/>
          </a:xfrm>
          <a:prstGeom prst="rect">
            <a:avLst/>
          </a:prstGeom>
          <a:noFill/>
          <a:ln w="76200">
            <a:solidFill>
              <a:srgbClr val="873AC0"/>
            </a:solidFill>
          </a:ln>
        </p:spPr>
      </p:pic>
      <p:sp>
        <p:nvSpPr>
          <p:cNvPr id="12292" name="AutoShape 4" descr="data:image/jpeg;base64,/9j/4AAQSkZJRgABAQAAAQABAAD/2wCEAAkGBxQTEhUUExQVFhUUFxoWFxgVFBQXFBgYFRQXFxQUFxQYHCggGBolHBUUITEhJSkrLi4uFx8zODMsNygtLiwBCgoKDQ0NFA8PFCsZFBkrLCssKywsLCwsNywsLDcrKywrKyw3LCwsLDc3NywrNys3KywsNysrKysrLCsrNyssK//AABEIAOAA4AMBIgACEQEDEQH/xAAcAAABBQEBAQAAAAAAAAAAAAACAQMEBQYABwj/xAA7EAABAwIEBAQEBAYBBAMAAAABAAIRAyEEEjFBBQZRYSJxgZEyobHwBxPB4RQjQmLR8VJjcoKyFiUz/8QAFgEBAQEAAAAAAAAAAAAAAAAAAAEC/8QAFhEBAQEAAAAAAAAAAAAAAAAAAAER/9oADAMBAAIRAxEAPwCcGo8i5mu6MLKuFMeqFoTgXFvRAIC5I2YRFBwCbLdk477KDMigLEkJYRAIhMqQDVWGC4Y+ptA7q7ocEpi58SDLOb/uE3B+wV6BSwbBAyN9k42gz/i32VHnnZC5uy39XhdF2rBfoqzG8ptcDkfH9rhIKgyJp7/fkgcwKzx/B6tKxp+HYsEj5Kuc0yUEeoEOS6kPb+6bI+aBpxTcQUZKUCNYTAAaUL04Cgc2/VUDlQuCJyAhAjgubZIQh6qDRON0jKRDy6TcRFo80pPZEDbyQEPmkB6oHELnFUGRfslc3um21Y+iUGdUHFuyFxTsdFZYfgFRwzOhoI0OsdVBUUqZcYaJJ9loMDwprYLrnpsnqNJlNsDUalI2tJRFlS0hSmtUKi6VNaUBpYQEpwFVXNCcAQtTkIjgq7ifBKVZvwhj9nNH1CsksIPMuJ8PfRdD2+uxChvC9TxWFZVaWVGgt+Y7g7LBcw8DdhzLfFTd8J6dioaoywIH008/vrCBVQFmiB7bWRIT80AFAncqFyBpzkMI4SXQX6JqQErgUChtlxReq4hIAyoi0bJQEmmqom8Kw/izO0Cucdj7ATE6dVnsJjwCd4SYrF5nTPw6dAoh6tiTPQeak0Ktp/35qpqPBAuplC4H2EVeYOvbVWQqSs5Qqff6q3ouvrsoiwzpxhURtS6ep1FRKCcYUy1ydaUUYXQuaUsolJsmq9BtRppvu1wj90bwmw5VHmHE8IaNV9Ig+E69RsVDJO2i2/PuClra7RceF3l/Sf0WHco1AzZACiJ3QuqBApcgJRSgDtkClNPcichaIQaMSJXR1XNlF9joqOb1+SJcfshIWIOeoPFqmVog6lTybKk48YNICYzeLyQNYCsS50afKArOsxogC8XtvmuszRflaXXy9u7tVqMJh5pNe42c6WmdgNENdTGkjXTsrGi4RfaLdeqr2ATB9E6XyBeIEdFBLfWbmIHlrorPCVIVDTeHX0gdzorXh4k+SC6aVIZZQ6Q+qmAqYiQxyeaozKgUilUEqqcBRlyZqDcLmPRB7ISlzIXuVMR+J0c9GoyJJFvTZeWxEtIv/hesE2PkvLeKN/mP/wC66LEQlNmETzCAu+4QLmQu+aQlLmQA7zSApXmE3VJlQatwEboaYRPPeUrjKo5jN5jzRlNtJt9UpsblAJfqs3zVVHhvp+srSOEiyynOlPwT0G20IK7C1ZpkbEEH0W2w2MYcPTk/CBLe+5WCwNWaJjc67mNQFo+CkuaBpaI7hBcGs2Y6fYUZ2I9Y+7JnE1NDBBA90lMzBFiNesblBMo1gPmNFb8NcZDvuFl61Qg/X9FNp8SyCZgxfvKDais3N4jfVPfnttfVefVuYy90NgnSwn3hSqQxGWR4iTaNgdbnRQbgPF4I9DdOCt+685xtTE0Tmh5bIkwST/aFAp831Q6YOskEGfVEevCvHkgNRZng3FzXpDrmv5Ky47iHUqQqM1Fj38u6C4pvmyck5rxlA1m+abCOkLzD/wCS4p8iix5k2MWU7hNLidR01KTmtG5c0X6RKD0RjgdCCvO+bsJ+XXcQDD726q/weIr0iM9N2tzYiOtlUc2VHOfMW+9lVZp4Gs+6ayomi8IaiAUrhCAOXOf1RCF6EOtdDmTcoNkRp0Qu7LnNSyEUgd0SZkoHRIbAzsikq1Q1pMxAWZ4pX/PzMbl00kSe6l8x4uKMiYJ94CxfA3jMXOJlxIm59OyqJB/MpMyub1vsO4VzwPEVo+EGb2MGP8p7AUG12Q+bHfaFb8NIp08wbpmAt/x1KIqqvEjMvY8XIOhHeIRYXjDJaS+wMQReJvqpNds1cu3xDSDIuPdQKlG5t6RH2UKlVHtLnAPabeEzMgmfp+qjtol/xOEC8I6NKn/VTab9BMnv0UTEuaM2Rr52MjJrpF1Bc8NfSYbQCbAAAvdGwB+qszzbhsOYINR0w8kgMpk/0kjUjdUXBeHZC6tUYyq57cpeSf5QkQ+m3Yg6lOt5bpn+U41ACZMNaZk6g7oNTV5yDjDadF4PwiQaboj4ag0dcWKznF6NKq4ubSdRqsg1Kbrtyk/Gx2pjcd1uuXcHhqNAU20QGtBHihxdm1JWa5ioOOIJoHKYAZ/a0XNunYoHOUC1rg2MzjsGkwP+RP8AT+q1fNzi3Ckhji4EQAJmTcAjdZThFb8oi8lzpcQIJO8r0ChUFSmf02PnsorzFnHzhw2G+J0kNIgt8xqT2T2C56rSc/5TnNMZYh59M0my0GO4bSeSHskzmbeHA7+ICYVbw/k/DsxAqkVHHUCGx/5Pm6Isjxc1aLq9EZXtIzgGQQRIP+1A4rxBuJyloy1WU21HNEQ5pcWkgei0eEwVKiKjabBFT+kWaN/YSVNo4FjaYa0CbyYF/wBkHleJYHeJmo1B+aiPdZavmHh35ZNSIvtuFlMS4OJIEdQqGcyQ3QlyQu2RHFA552SvcmneaDcuj3TZtZET5IC4o04hRcTQkNYJjfyCf0KXdFVnMOHDqAtpYLJcIw5ZTc5zfDmuDINv9ra8baTQdGovr3usG+q5tN7bkhxNzpN1Wav+Xcc018k2LSQP6sw2IWjw9PJSqtqGZdLJ18Q8XtK8t5ZqkYiWkgyDK9Ix2Ibkl7jJZFu9p85sgh8brCWuYAIdk8szQZt5Jpt7xJP2bpri5b42N1Lc3XLlydOmn/kg4fWmOnffuiLBlLxWABgaW8pTlbCwbX6xc37ptteT6/YUunUkW0tMdtgEWG+HOLT8iDEeo3MDVW+FrhhECQIAbqBvaboeEtp5vEwEG0duq0lHAUho0A9vqoqup1nuBdGVuuUG/mTqqiqTcxqVpsVUbTaYHnCyuJrF7oaN/ZEOUqU/e62XL1aLdbG6w2GqkOEracIIIBuIUKd4jhCHlzfvySYWsBqPlCtXneU26OgKBku9pTrX2I6Jiu5Rv4sCxmT2JB9lRWcw4lpY5j7jbqD/AIXnpEalbbmMMIIccriJaZ8J7dliK5v9x7oG3NhMk6I9fP7gIHBEAkSvCQoNrn/2iCGBsubF0bcRBSTdKuLLKoj4sS0jY2WF4tS/LeZ0PhPp8JW+qi0Kj4rw4VhYeIfMdEGV4TgQKgdIiJPe9h5K+4tq0f0teAY1MQ7/ANpHoqd1N1N0HaPrp5JwYnx3NnQfIgyfqUZXVdzmtFQjw1amQn/tBf7SFGwQJgGc1pB/5HUDoFWfx7xmpm4dJyzo8TkcO0Ep3C4qSXXgxvNwIkIL5tI328v8fqpDGaXF9P3VfSxGnXc/snfzeh+/JFXuCeAb3V3h8Zqe3ssjSxUfPuVY4Wo54gb2UUfG+OZWEdfn69VmKXMop+IkXuZKu8dhQ5hBFwSNOnZYTiXCAHG1ukyEGlpc20arhFogSNu8d1pOD8whsguBmPsLymjhXlwFNtzaw+q03LvK9au5we/JlMW+LXog9fw/GqTm6iALzsEzwbiYe2J008tlG5e5Sw+HY4Fz6rniC55tHQAKm/IdhqpZfKdD1GyI2FVmYG+091U4fFfCHE9CU9RxXgLjoGkk7wBdZE8eYAQ0ehKgsub6MtFQZXR9CsM+qSbgDy0UviPF3PMT4VWF+yqHmu7eq5z00HpAeqoPOkDvmhcUjzdQbprUhEJWFC4qtOBROtZCilENV3QCoUGLWlWDhbRA2kEVSYrAB58fuOipMTwCT4XyPbyWxdhwVHxFINhEef1cKS7X4Zb5abqwoCLHXt9UGOcBVMWDrpyn9+qCZSAvb7hPhk7n0UejpI++qncPIPvI8uiIOjSv9ytDSaGtblNiPWeqoHscHuvqAR00UCvxksBHjkHQAorS4rEzFxO6rsVhhU+EaLO1OPvtloVCRocpunaHFsY4ZWYWt6Uzr5orZ8t8Aa82ABiZ316LQ8K4Y+lVc6Qc3fVYXhtTinxU8NiAYi1MAe5cr9mF4rVDf5NSmRu6oxvnMSVEbcP2iDuFE4uGnIYBgxfuFW4fAcSZcmgRF8z3Zu1w1SQKjw0VWgOmTldIsgj8WYKeGrv0bkIE9XW/VeXTvuvRfxAxWXBhsiXvA8wLkfJebgpAj3IcyR3mgJVQ5N0QQArmoDDkqCVx7oN40LnjZKHdkhujTmomlCSuA+aGjzapAFzRsua3uiBema9MEXCkOCbhBkON4MA5o7fuq6mTPsl5m4qf4xtEfC34u5IRvpfJCpdB8bTsOiew7rgqsZUgx39FKB7/AH1RGlquzUw4atsfLqVCNFrbzql4dV8O3S/RFjaEQ5vwOMX2cNkUH8Y4AwRp2VjwvnCrTESCAIlZvE0nt2MHohw9J+zTfSbIj0hvPrshDWSR9yp1Hm8uglsSL66rB4Xh2Ij/APL1kQVpcFwnEPAdlbECZMG3korQU+Kuq323shxYgtI0uPUqNw/DvByu2tCtG0Qe2W5n5lQee/iVi/5lKkBdjS53m7RYwvU/mLiBr4qrU2LiG9MosI9lXOKsQspAUOaEOZUOBF6oGlKSgJJmSQhKD0FoXFuyabUhG10qNHHBK0JWhK0qoKDZcWpS5dHZAJao/EsSKNJ9V1soKntZaTaOtlgPxR40zI2hTcCSZfB2CDG8WxJdijV6w8eRCvqXEA8DyVJxfCn+Gw2IiWuDqTj/AHUzp7JrB4mAEGiFX6JynWn00VRSr9VMovVReYbFddloOHYxrm5XEX2OmqxJrff6qRTqEfCVBvG0gyCMhadO3qpdJ7JBhg2gxEAXII6rEUOKuAg389PVFT4sd/19kV6ngsbTyicp2Ma9ipTcYJIb1vtHovK6XGyBGYTINvNWNPmPWSLH1Pb91MHo5qjcX67rPc8cwMo0nUKbgcRVbcDVjDqT0JH0UzlChUxPjcC1gOpBBPXLK8f4ziv/ALbFXtnIB1gCwCAaQi3TquL1JxtEDxCYUAVmnQqoPMhlNylaVQ4CfTZONcmg5cHKCTmTcpuEXmoreyEjHpljiY0RNVVLaVzU1SEXn30VTxjmmjh7B2Z+wHuiNFECSYA1JVHxnnShhxAOd3Zec8b5tr1yROVuljdUJuZN+qo0nGudcRXJAORvTdZuq4kkkyTqUErgoPTPwrwDOIYTF8OqGHGK1Fx/peJBj5SsJjcBVwtZ9Cs0tqMMEH6jqD1U3kjj5wGNpV75Qcrx1a74v0PoveOfuTqHFqDa1EtFYtzUqo0I1yP7d00eBU3wpVGrCh43C1MPVdRrtLKjDEHQ3sQdweqKkqLim8H6Snc0alVrKkap2vXnTQCEROZxAC30TtDHB1oMna3oqb8owXRbqgZjPyyD0uoq5xFRrAczp7NF76DzXrnIHKFOlQZWxVFprVBma14k02xLZ/uWc/DTkZznNx2NbYXoUXDX/qPHXoCvVy+SXuMNFySYA9UQ1xvircLhatZxyhjDlFgJiwAXyvw/FGpiX1Dq9xPuVu/xf55GKccPQdNGmYJvDnfqF53wX4rdVYrbMeNHRBWX41gjRfmbOUq+pusnK1AVG5SJUqM7hcXa6mU3zoqWtSNJ5YfRS8HXuqq1RtKAaSF1GsN0Q+GpCEYQvWVbBjvZRMdxqnREucLbLCcS5tq1LN8IWfr1nPMuJJV1Wn45znUq+Gn4W9dFl3uJMkkk9U2VwRBSucUMLigVcCuICEoFW+/Dr8R6mBijWl+HOm7qfcdR2WBXA203QfRXGOE4HjVHM2o0VAPDUZGZsbOG4XjnMXAMTw+r+XiGeHRtRo8DuhB69lQ4PGVKTs9F7mOG4Mf7W0wf4m1zTNHGUmYmk4eIOABjrMaqjPtq5r9VLhuUdSbpjHjC2qYSo5ocYNGqIfT7h4kOb801/DggTWYDN9SfogHGYuDlBmdtfKy9O/Dj8PAC3F44Xs6nRI03a949rLHcv4/B4N/5pmtVGhcPC3yb17qfxP8AFHEVSW0GRNsxuUo9r4pzDQw7TUxDw1o0vc9AAvHOePxHrY0Op4cGlhhYuGrvXVZDGmpU/mYh7qrp+GbDzUTEV3kGTDRZoGgHYKYImIeDYaD7up3ChuLKurGwHW5VpwsRCo0VMp5tSFDbUTjXoiNzFgg9mdvxNCzuFq7dFrmHUHeyx2Opfl1XDvI9UVd4HEbFSa9GdFSYeqrrC1swugBlUiyfbip1UbEBRJUFFdCjcZ8kE3UCLguJXAIORMP0QpQVQkopXNC5oQIQuzJ38uyBrZMDUnQIFaUdJp6+soC2DBBBFoKfpskIDpYaZLmwIMEbqRT4fT3cUlI2yncO+acc4fRUOVcHSDYaCSRqeoQ8MZmcALT06pp9YkjsowrObcGEGoxeFy076ys7jXeLKNNVPwOKxGJIY1jqhNrNJHvsofEcM6lUe10FzTlMbHogrqnxGFc4KFVYenIKm8NfDoOoQXrNJTlNMtcnmFEHqqPmOlOV2+nsrpr1F4lSDqTgdRogzeHqbKzw1YgqlBgqdRqpFXzzm/VQK7UtDEQnKpzCQg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" name="AutoShape 6" descr="data:image/jpeg;base64,/9j/4AAQSkZJRgABAQAAAQABAAD/2wCEAAkGBxQTEhUUExQVFhUUFxoWFxgVFBQXFBgYFRQXFxQUFxQYHCggGBolHBUUITEhJSkrLi4uFx8zODMsNygtLiwBCgoKDQ0NFA8PFCsZFBkrLCssKywsLCwsNywsLDcrKywrKyw3LCwsLDc3NywrNys3KywsNysrKysrLCsrNyssK//AABEIAOAA4AMBIgACEQEDEQH/xAAcAAABBQEBAQAAAAAAAAAAAAACAQMEBQYABwj/xAA7EAABAwIEBAQEBAYBBAMAAAABAAIRAyEEEjFBBQZRYSJxgZEyobHwBxPB4RQjQmLR8VJjcoKyFiUz/8QAFgEBAQEAAAAAAAAAAAAAAAAAAAEC/8QAFhEBAQEAAAAAAAAAAAAAAAAAAAER/9oADAMBAAIRAxEAPwCcGo8i5mu6MLKuFMeqFoTgXFvRAIC5I2YRFBwCbLdk477KDMigLEkJYRAIhMqQDVWGC4Y+ptA7q7ocEpi58SDLOb/uE3B+wV6BSwbBAyN9k42gz/i32VHnnZC5uy39XhdF2rBfoqzG8ptcDkfH9rhIKgyJp7/fkgcwKzx/B6tKxp+HYsEj5Kuc0yUEeoEOS6kPb+6bI+aBpxTcQUZKUCNYTAAaUL04Cgc2/VUDlQuCJyAhAjgubZIQh6qDRON0jKRDy6TcRFo80pPZEDbyQEPmkB6oHELnFUGRfslc3um21Y+iUGdUHFuyFxTsdFZYfgFRwzOhoI0OsdVBUUqZcYaJJ9loMDwprYLrnpsnqNJlNsDUalI2tJRFlS0hSmtUKi6VNaUBpYQEpwFVXNCcAQtTkIjgq7ifBKVZvwhj9nNH1CsksIPMuJ8PfRdD2+uxChvC9TxWFZVaWVGgt+Y7g7LBcw8DdhzLfFTd8J6dioaoywIH008/vrCBVQFmiB7bWRIT80AFAncqFyBpzkMI4SXQX6JqQErgUChtlxReq4hIAyoi0bJQEmmqom8Kw/izO0Cucdj7ATE6dVnsJjwCd4SYrF5nTPw6dAoh6tiTPQeak0Ktp/35qpqPBAuplC4H2EVeYOvbVWQqSs5Qqff6q3ouvrsoiwzpxhURtS6ep1FRKCcYUy1ydaUUYXQuaUsolJsmq9BtRppvu1wj90bwmw5VHmHE8IaNV9Ig+E69RsVDJO2i2/PuClra7RceF3l/Sf0WHco1AzZACiJ3QuqBApcgJRSgDtkClNPcichaIQaMSJXR1XNlF9joqOb1+SJcfshIWIOeoPFqmVog6lTybKk48YNICYzeLyQNYCsS50afKArOsxogC8XtvmuszRflaXXy9u7tVqMJh5pNe42c6WmdgNENdTGkjXTsrGi4RfaLdeqr2ATB9E6XyBeIEdFBLfWbmIHlrorPCVIVDTeHX0gdzorXh4k+SC6aVIZZQ6Q+qmAqYiQxyeaozKgUilUEqqcBRlyZqDcLmPRB7ISlzIXuVMR+J0c9GoyJJFvTZeWxEtIv/hesE2PkvLeKN/mP/wC66LEQlNmETzCAu+4QLmQu+aQlLmQA7zSApXmE3VJlQatwEboaYRPPeUrjKo5jN5jzRlNtJt9UpsblAJfqs3zVVHhvp+srSOEiyynOlPwT0G20IK7C1ZpkbEEH0W2w2MYcPTk/CBLe+5WCwNWaJjc67mNQFo+CkuaBpaI7hBcGs2Y6fYUZ2I9Y+7JnE1NDBBA90lMzBFiNesblBMo1gPmNFb8NcZDvuFl61Qg/X9FNp8SyCZgxfvKDais3N4jfVPfnttfVefVuYy90NgnSwn3hSqQxGWR4iTaNgdbnRQbgPF4I9DdOCt+685xtTE0Tmh5bIkwST/aFAp831Q6YOskEGfVEevCvHkgNRZng3FzXpDrmv5Ky47iHUqQqM1Fj38u6C4pvmyck5rxlA1m+abCOkLzD/wCS4p8iix5k2MWU7hNLidR01KTmtG5c0X6RKD0RjgdCCvO+bsJ+XXcQDD726q/weIr0iM9N2tzYiOtlUc2VHOfMW+9lVZp4Gs+6ayomi8IaiAUrhCAOXOf1RCF6EOtdDmTcoNkRp0Qu7LnNSyEUgd0SZkoHRIbAzsikq1Q1pMxAWZ4pX/PzMbl00kSe6l8x4uKMiYJ94CxfA3jMXOJlxIm59OyqJB/MpMyub1vsO4VzwPEVo+EGb2MGP8p7AUG12Q+bHfaFb8NIp08wbpmAt/x1KIqqvEjMvY8XIOhHeIRYXjDJaS+wMQReJvqpNds1cu3xDSDIuPdQKlG5t6RH2UKlVHtLnAPabeEzMgmfp+qjtol/xOEC8I6NKn/VTab9BMnv0UTEuaM2Rr52MjJrpF1Bc8NfSYbQCbAAAvdGwB+qszzbhsOYINR0w8kgMpk/0kjUjdUXBeHZC6tUYyq57cpeSf5QkQ+m3Yg6lOt5bpn+U41ACZMNaZk6g7oNTV5yDjDadF4PwiQaboj4ag0dcWKznF6NKq4ubSdRqsg1Kbrtyk/Gx2pjcd1uuXcHhqNAU20QGtBHihxdm1JWa5ioOOIJoHKYAZ/a0XNunYoHOUC1rg2MzjsGkwP+RP8AT+q1fNzi3Ckhji4EQAJmTcAjdZThFb8oi8lzpcQIJO8r0ChUFSmf02PnsorzFnHzhw2G+J0kNIgt8xqT2T2C56rSc/5TnNMZYh59M0my0GO4bSeSHskzmbeHA7+ICYVbw/k/DsxAqkVHHUCGx/5Pm6Isjxc1aLq9EZXtIzgGQQRIP+1A4rxBuJyloy1WU21HNEQ5pcWkgei0eEwVKiKjabBFT+kWaN/YSVNo4FjaYa0CbyYF/wBkHleJYHeJmo1B+aiPdZavmHh35ZNSIvtuFlMS4OJIEdQqGcyQ3QlyQu2RHFA552SvcmneaDcuj3TZtZET5IC4o04hRcTQkNYJjfyCf0KXdFVnMOHDqAtpYLJcIw5ZTc5zfDmuDINv9ra8baTQdGovr3usG+q5tN7bkhxNzpN1Wav+Xcc018k2LSQP6sw2IWjw9PJSqtqGZdLJ18Q8XtK8t5ZqkYiWkgyDK9Ix2Ibkl7jJZFu9p85sgh8brCWuYAIdk8szQZt5Jpt7xJP2bpri5b42N1Lc3XLlydOmn/kg4fWmOnffuiLBlLxWABgaW8pTlbCwbX6xc37ptteT6/YUunUkW0tMdtgEWG+HOLT8iDEeo3MDVW+FrhhECQIAbqBvaboeEtp5vEwEG0duq0lHAUho0A9vqoqup1nuBdGVuuUG/mTqqiqTcxqVpsVUbTaYHnCyuJrF7oaN/ZEOUqU/e62XL1aLdbG6w2GqkOEracIIIBuIUKd4jhCHlzfvySYWsBqPlCtXneU26OgKBku9pTrX2I6Jiu5Rv4sCxmT2JB9lRWcw4lpY5j7jbqD/AIXnpEalbbmMMIIccriJaZ8J7dliK5v9x7oG3NhMk6I9fP7gIHBEAkSvCQoNrn/2iCGBsubF0bcRBSTdKuLLKoj4sS0jY2WF4tS/LeZ0PhPp8JW+qi0Kj4rw4VhYeIfMdEGV4TgQKgdIiJPe9h5K+4tq0f0teAY1MQ7/ANpHoqd1N1N0HaPrp5JwYnx3NnQfIgyfqUZXVdzmtFQjw1amQn/tBf7SFGwQJgGc1pB/5HUDoFWfx7xmpm4dJyzo8TkcO0Ep3C4qSXXgxvNwIkIL5tI328v8fqpDGaXF9P3VfSxGnXc/snfzeh+/JFXuCeAb3V3h8Zqe3ssjSxUfPuVY4Wo54gb2UUfG+OZWEdfn69VmKXMop+IkXuZKu8dhQ5hBFwSNOnZYTiXCAHG1ukyEGlpc20arhFogSNu8d1pOD8whsguBmPsLymjhXlwFNtzaw+q03LvK9au5we/JlMW+LXog9fw/GqTm6iALzsEzwbiYe2J008tlG5e5Sw+HY4Fz6rniC55tHQAKm/IdhqpZfKdD1GyI2FVmYG+091U4fFfCHE9CU9RxXgLjoGkk7wBdZE8eYAQ0ehKgsub6MtFQZXR9CsM+qSbgDy0UviPF3PMT4VWF+yqHmu7eq5z00HpAeqoPOkDvmhcUjzdQbprUhEJWFC4qtOBROtZCilENV3QCoUGLWlWDhbRA2kEVSYrAB58fuOipMTwCT4XyPbyWxdhwVHxFINhEef1cKS7X4Zb5abqwoCLHXt9UGOcBVMWDrpyn9+qCZSAvb7hPhk7n0UejpI++qncPIPvI8uiIOjSv9ytDSaGtblNiPWeqoHscHuvqAR00UCvxksBHjkHQAorS4rEzFxO6rsVhhU+EaLO1OPvtloVCRocpunaHFsY4ZWYWt6Uzr5orZ8t8Aa82ABiZ316LQ8K4Y+lVc6Qc3fVYXhtTinxU8NiAYi1MAe5cr9mF4rVDf5NSmRu6oxvnMSVEbcP2iDuFE4uGnIYBgxfuFW4fAcSZcmgRF8z3Zu1w1SQKjw0VWgOmTldIsgj8WYKeGrv0bkIE9XW/VeXTvuvRfxAxWXBhsiXvA8wLkfJebgpAj3IcyR3mgJVQ5N0QQArmoDDkqCVx7oN40LnjZKHdkhujTmomlCSuA+aGjzapAFzRsua3uiBema9MEXCkOCbhBkON4MA5o7fuq6mTPsl5m4qf4xtEfC34u5IRvpfJCpdB8bTsOiew7rgqsZUgx39FKB7/AH1RGlquzUw4atsfLqVCNFrbzql4dV8O3S/RFjaEQ5vwOMX2cNkUH8Y4AwRp2VjwvnCrTESCAIlZvE0nt2MHohw9J+zTfSbIj0hvPrshDWSR9yp1Hm8uglsSL66rB4Xh2Ij/APL1kQVpcFwnEPAdlbECZMG3korQU+Kuq323shxYgtI0uPUqNw/DvByu2tCtG0Qe2W5n5lQee/iVi/5lKkBdjS53m7RYwvU/mLiBr4qrU2LiG9MosI9lXOKsQspAUOaEOZUOBF6oGlKSgJJmSQhKD0FoXFuyabUhG10qNHHBK0JWhK0qoKDZcWpS5dHZAJao/EsSKNJ9V1soKntZaTaOtlgPxR40zI2hTcCSZfB2CDG8WxJdijV6w8eRCvqXEA8DyVJxfCn+Gw2IiWuDqTj/AHUzp7JrB4mAEGiFX6JynWn00VRSr9VMovVReYbFddloOHYxrm5XEX2OmqxJrff6qRTqEfCVBvG0gyCMhadO3qpdJ7JBhg2gxEAXII6rEUOKuAg389PVFT4sd/19kV6ngsbTyicp2Ma9ipTcYJIb1vtHovK6XGyBGYTINvNWNPmPWSLH1Pb91MHo5qjcX67rPc8cwMo0nUKbgcRVbcDVjDqT0JH0UzlChUxPjcC1gOpBBPXLK8f4ziv/ALbFXtnIB1gCwCAaQi3TquL1JxtEDxCYUAVmnQqoPMhlNylaVQ4CfTZONcmg5cHKCTmTcpuEXmoreyEjHpljiY0RNVVLaVzU1SEXn30VTxjmmjh7B2Z+wHuiNFECSYA1JVHxnnShhxAOd3Zec8b5tr1yROVuljdUJuZN+qo0nGudcRXJAORvTdZuq4kkkyTqUErgoPTPwrwDOIYTF8OqGHGK1Fx/peJBj5SsJjcBVwtZ9Cs0tqMMEH6jqD1U3kjj5wGNpV75Qcrx1a74v0PoveOfuTqHFqDa1EtFYtzUqo0I1yP7d00eBU3wpVGrCh43C1MPVdRrtLKjDEHQ3sQdweqKkqLim8H6Snc0alVrKkap2vXnTQCEROZxAC30TtDHB1oMna3oqb8owXRbqgZjPyyD0uoq5xFRrAczp7NF76DzXrnIHKFOlQZWxVFprVBma14k02xLZ/uWc/DTkZznNx2NbYXoUXDX/qPHXoCvVy+SXuMNFySYA9UQ1xvircLhatZxyhjDlFgJiwAXyvw/FGpiX1Dq9xPuVu/xf55GKccPQdNGmYJvDnfqF53wX4rdVYrbMeNHRBWX41gjRfmbOUq+pusnK1AVG5SJUqM7hcXa6mU3zoqWtSNJ5YfRS8HXuqq1RtKAaSF1GsN0Q+GpCEYQvWVbBjvZRMdxqnREucLbLCcS5tq1LN8IWfr1nPMuJJV1Wn45znUq+Gn4W9dFl3uJMkkk9U2VwRBSucUMLigVcCuICEoFW+/Dr8R6mBijWl+HOm7qfcdR2WBXA203QfRXGOE4HjVHM2o0VAPDUZGZsbOG4XjnMXAMTw+r+XiGeHRtRo8DuhB69lQ4PGVKTs9F7mOG4Mf7W0wf4m1zTNHGUmYmk4eIOABjrMaqjPtq5r9VLhuUdSbpjHjC2qYSo5ocYNGqIfT7h4kOb801/DggTWYDN9SfogHGYuDlBmdtfKy9O/Dj8PAC3F44Xs6nRI03a949rLHcv4/B4N/5pmtVGhcPC3yb17qfxP8AFHEVSW0GRNsxuUo9r4pzDQw7TUxDw1o0vc9AAvHOePxHrY0Op4cGlhhYuGrvXVZDGmpU/mYh7qrp+GbDzUTEV3kGTDRZoGgHYKYImIeDYaD7up3ChuLKurGwHW5VpwsRCo0VMp5tSFDbUTjXoiNzFgg9mdvxNCzuFq7dFrmHUHeyx2Opfl1XDvI9UVd4HEbFSa9GdFSYeqrrC1swugBlUiyfbip1UbEBRJUFFdCjcZ8kE3UCLguJXAIORMP0QpQVQkopXNC5oQIQuzJ38uyBrZMDUnQIFaUdJp6+soC2DBBBFoKfpskIDpYaZLmwIMEbqRT4fT3cUlI2yncO+acc4fRUOVcHSDYaCSRqeoQ8MZmcALT06pp9YkjsowrObcGEGoxeFy076ys7jXeLKNNVPwOKxGJIY1jqhNrNJHvsofEcM6lUe10FzTlMbHogrqnxGFc4KFVYenIKm8NfDoOoQXrNJTlNMtcnmFEHqqPmOlOV2+nsrpr1F4lSDqTgdRogzeHqbKzw1YgqlBgqdRqpFXzzm/VQK7UtDEQnKpzCQg//2Q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37433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6" name="Picture 8" descr="http://www.biography.com/imported/images/Biography/Images/Profiles/G/William-Lloyd-Garrison-9307251-1-4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5990" y="2943922"/>
            <a:ext cx="4274711" cy="3531182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273380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55594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Southern Response to Anti-Slavery Movement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61878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Mass rallies, bounty hunters, suppression of the mail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“Gag Rule,” House of Representatives, 1836 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1837 = 70,000 abolitionist signatures sent to Congress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Vermont Representative William Slade’s antislavery speech in the 25th Con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1111" y="1540041"/>
            <a:ext cx="3400735" cy="3613853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10242" name="Picture 2" descr="http://belovedlinens.net/pic/fashiomagazines/Godeys185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4030" y="3513221"/>
            <a:ext cx="3233853" cy="3043696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</p:spTree>
    <p:extLst>
      <p:ext uri="{BB962C8B-B14F-4D97-AF65-F5344CB8AC3E}">
        <p14:creationId xmlns:p14="http://schemas.microsoft.com/office/powerpoint/2010/main" val="24600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04331"/>
          </a:xfrm>
          <a:solidFill>
            <a:srgbClr val="8037B7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 Missouri Compromise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493" y="1372691"/>
            <a:ext cx="3412274" cy="508414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Prohibited slavery north of parallel 36°, 30’ except for Missouri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Response to Louisiana Purchase</a:t>
            </a:r>
          </a:p>
          <a:p>
            <a:r>
              <a:rPr lang="en-US" b="1" i="1" dirty="0" err="1" smtClean="0">
                <a:solidFill>
                  <a:schemeClr val="bg1"/>
                </a:solidFill>
              </a:rPr>
              <a:t>Dred</a:t>
            </a:r>
            <a:r>
              <a:rPr lang="en-US" b="1" i="1" dirty="0" smtClean="0">
                <a:solidFill>
                  <a:schemeClr val="bg1"/>
                </a:solidFill>
              </a:rPr>
              <a:t> Scott v. </a:t>
            </a:r>
            <a:r>
              <a:rPr lang="en-US" b="1" i="1" dirty="0" err="1" smtClean="0">
                <a:solidFill>
                  <a:schemeClr val="bg1"/>
                </a:solidFill>
              </a:rPr>
              <a:t>Sandford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(1854) declared  it unconstitutional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abrina\Desktop\scans 147\Buildup to CWar\buildup to cw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0556" y="1516085"/>
            <a:ext cx="7575488" cy="4797356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  <p:extLst>
      <p:ext uri="{BB962C8B-B14F-4D97-AF65-F5344CB8AC3E}">
        <p14:creationId xmlns:p14="http://schemas.microsoft.com/office/powerpoint/2010/main" val="348555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010653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 Compromise of 1850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897" y="1245761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5 components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California = free state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New Mexico &amp; Utah Territories = popular sovereignty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Texas boundaries shrank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Slave trade banned in D.C.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Fugitive Slave Act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148" name="AutoShape 4" descr="data:image/jpeg;base64,/9j/4AAQSkZJRgABAQAAAQABAAD/2wCEAAkGBhISERUUExQWFRUWGB8aGBgYGCAcHBscGSEdGxwdIBwcICggHxwjHxwcIjEgJCcpLCwsGB8xNTAqNSYrLCkBCQoKDgwOGg8PGiwkHyQpKSkpLCwpLCkpKSwpKSwsKSksLCwpLCwpLCkpLCksLCkpLCwpLCwsLCwpLCwsLCwsLP/AABEIAJUBUgMBIgACEQEDEQH/xAAcAAABBQEBAQAAAAAAAAAAAAAGAgMEBQcAAQj/xABTEAACAQIEAwMGBwkNBwQDAAABAgMEEQASITEFBkETIlEHFGFxgZEjMqGxwdHSFRYkQlJTVJKUQ0RiY3J0goOTssLh8DM0VWSEoqMXc7PDJTVF/8QAGAEBAQEBAQAAAAAAAAAAAAAAAQACAwT/xAAlEQADAAIBAwMFAQAAAAAAAAAAARECIRIxQVETYYEDIjJx8EL/2gAMAwEAAhEDEQA/AFVXOlWEzR5GRSVYlTmVhfezbWt3vfriAPKRWdDH+oftYqoJGWr0YgGaxt1Bex06i3TB5HwsytIKaloyIpWjbtEsTYKQRYemx9WODSx6o7bYLt5Rq38tB6kH14QfKFW/nVHqRfpGDOLl2tB0g4evoyMfow+vAuIjZqJLbWhY4Lj4KPyAf3+152qG9ip9nHfflxBv3xKfUB9AxoQ4NxHc1UC+qD6zhH3HrtjXoP5MK/ScHJeB4mftzTxH8/P7v8sI++DiJ/dag+q/0DGlJwWvNgOIj+wS+Ety5xH/AIh16Qrt/q+LmvCLiZsa/iJ/GqvZ2n0Y4vxAj9+W/rcaSeV6y2vEpR/VpbHScnVNteIz39Q+jFzXsXEzPLXf81/5MLEPEPCr/wDJjSYOSp/+IVF/Z9OHhyVPpfiFT7LDFzLiZmOFcRb9zqTfxz/ThX3t8QO8M3tv9JxpTeT+9s1dWH+st8wxTTcK4crlX4jMWBsQanYjce/5sPMOKA4csV/5mX3/AOeO+9ivP7jNp6f88aFQckUkyZ46qokW9syzki49IxJTydQ9amrI8O2Iwc2XFGZ/eZXn97yH2j6Wwv7x64bwN+sv2sab/wCnFN1kqT65mwj/ANN6Mb9sf61vrw+oXFGaDkquP7if1l+1hLcl135hvYy/axpMnk0o+na/2jfXiOfJrSjYyg+iQ6YvU/oXFGcjlCt/MP7Sv14dHJdZ+bA/pr9eD5/J3T7l52FtjIT/AJ4RN5P6JBmZZWABYnMx0AvsNfdg9QeCAcci1h2RT6pF+vHDkWu/M/8Aev14ITQ8D2zFT1uzgj2HY4v6fye0LIGXtCrAEHtG9YO+Hm/5BxRn/wB49b0iv/TT68eDkav/ADDfrL9eNGk8ndGNhKPVI314ppabhEZKtPMDsQZJAfdi5v8AkXFAm3IteP3A/rL9rHR8i15/cG18WX7WCgRcGa/w0lh4yyWxb8L5R4ZUC8UjSW3yzsbfLpi5v+RcUAX3h117dj/3L9eHKbkauDqewDWOxZbe0ZsaOvk5ogfiyH+tf68eR+TqiBHdkHqlcfTg9RlxQCT8lVxb4OlCDu2JZCTYW171jfc6ejDtXyRV5cq0x2GzRa6LbX42mtz1LHprg8/9P6T+N/t5PtY8XyfUg27a/j20n2sHMYjNl8n9bezQMNPy03G/43Xp6xhE/INcG0gJHQ50+108caXJyDTMbntdf4+Tr/Sw1J5P6UDeb+3f7WH1GXFGbjkGv/R2/XT7XXC5OQ61dOwY6b5k0N/5Xh8+C7zbhA087cH+dP8AaxaU3JdFKgdJJ3RtmFRIQem+bD6jDijN4+Sa8/vcm29nT7WPByHxD9Hb9ZPtY0xuQKUfn/7eT7WPfvDpuhn/AGiT7WD1C4mavyFXD9xP6y/aw3949d+Yb3j6DjTW5Dpvyp/7eT7WOHJcA/dKkeqpk+1h9RlxMwfkuuB/3eQ+q314suCcrVgZiYHXSwuQLXtrqfXg8PJsfSerH/Uv9JwzI7U88FOruySRzM5kYuxKhcveJ0AzbDwxc6XGA52VMNGeUnrYaX621GnsGOwKds40FtPG9/nx5jUYUapVBq08TOP74xq3JKd6t/nT/MuMq4ap8+jFibVC/wDyDGt8mA5qzT99v8yYz9QcAgtbphRbTbDmUYbdccTYOc+yxrRSu6hrDuX/ACzop+XGN8PpnmlSMEkuwG/vPuv7saD5Xa+yQwjqS7epdB8pPuwN8i8IMrzS52jEERYOtrhmBA3BGwb3474axpze3CPza0aVOWAdmEVQcpt3t76dbEY0nyacTmmoyZiWySFVdtyoAO/WxJF/RjLeAVkRqFNVH2yuwzEswYFtL6Gx32OD7ym8UFLBFS09o1cG4TSyC3d08SdfV6cGS6Ykn3Lyo5/pFd1UtL2YLOUW6qoIBN+tr7C5xb1XMVPHTidpB2RAKt+Vfa3iT4Yx/gtLIaKRIUZ5al1TuqbCOPUktawBY236ejCecJyhgpQ+ZKeJRpsXYXYj0dB7fHBw3Bug6j8qsBV37KXKtgGsLEnYb6Ei518MWPAPKFDVziKOOQEqWJYCwt6icZrxhRDQU0Ozykzv6vioD7PmxZcqSea8PqqoG0j/AAcXjoQpYDwDOPcMXFSlQ34xz9FHULTRKZpWYKQDZVJIFifEdbXtbGZ8/Vxkr5ugQ5Bp+SNflJw5yKgWeSofVaaJ5Tfq1rL7SSfdiJwiN6ysDSm927SZraBV1Y+gWFvaMaSWLBuo2LkzhXm9FFHazZczfym1OLeqrI4kaSRgqKLknpjyinEkaOtwGUMLixsRcXHQ4APLFXsscMI2clm9OS1h72v7BjklWLJFP5UGmmZYYLxIpZmZrNlXc2AIHoBPuxDoPKxLNIkS0wzO4A752J3tboNfZgW4f8BwyeW9mqXEKfyV1f6R7MS/JjRqaozP8WMBV9LyHKvyZsdGkkwXYLOZvKM9LOI/N7r1JaxNtCVFtr3sTvY9NcNcb8o4SOOSKLtEfTMWyi9rlRoSSugJ2B03wDc78V84rpWGoU9mlvBNPla/vw5zlEYmgpvzEK39Lv3nPtNsKwWhvU07hHMUM9L5x8RQDmzH4pXe58P8sUNP5SC7yGKDNHEhkdi1jZfAW9wO/owJ8TlMPDYIQbGYmWQD8k6oD7Ap/o4TRt2PC5W/GqZBGv8AIj1b5bj3YysEPJlZRwNWVYB3mkJb1E5m9wv7sb7FGFUAaAAAezGReTOILUGZlJylYlA/KlO/9FQxPovjYrYPqPcDHoJO2MH5v4h29bM42DZV9S6fPc+3Gyc08S83pJpeoSy/yjovynGEU0LO6otyzEKPWTbD9Ndyz8BbQUy0/B5pWHfqWEa3HS/T3Mfdiv8AJ87jiEOQkXJz+GXKSb+jQY0OXybrJFFHLUTMkQ7qDIFB9i3v6ThXEOVYaKhqWp0IkMTDOSS/sPQegYuajIqOMeVFjOIaOMPdgodr2Yk20A6X63xP4N5QCaxqSoCZs2VZEuFLdQQSba6Xv0wBckxBZnqGF0po2kP8qxCD2m/uxE5Zp5J66G3xjKHY/wAls7H/AF441xQU0zmfyheaSKqw9ohZgWz2uUsGyixvYm1zbUEdMdxXyjpFAs0MfaK1rlmy2ZgWybElgNT0GmAHyg14krXVdEhHZqBtpq3tzE+7HvOKmGOkpduyhzv4GSU3b3W9xwLFaK9TVeXeaoqyDtQMliVcMfikAE6+Fje+KKbykJJOIKaEzb3fNlFhckrob6Dc2BwHyTGn4QEBs9TJmYdRGQQPYwj9xOIvLTdhTVVTs2XsYz/Cff3C3y4OK2xpXcbrjWVbugPwrgIPRoqj/XjjXqzjFNwyljRz8VQqoNWa25t4X6nTXGZ+T6kVqsSMO5CMxt+Ue6gA8STp6sROM1EtbXNe7M8mRQOig2AF/Aa+u+NtVzwCc2ahwjnIyvAskXZCpDGHv5iQv5QsLAjYgnEPinlHjhnVGjbs217S42vbMF3y3B13IFxhheAO1bHPOvZRRqIYIrgubKRc5TZQBmbc7DwxnnHak1NW3ZjQuIogNgq9xAPQd/bjCxTFuGmcwc+pTMAI2kUm2YEAG1icvja4udrm3Q2I+G1qzwxypfK6gi++v04p6nk6nkghgkQkRLZSDY3/ABtfSddcXVLSLEixouVUFlA6AYw4a2OZd8C/Ho/w6nI2EE/+AYJztgc4xlNXH4immt7Sl/mGBCZwlEzAHK5vrcNob9d8difFIAoAsbD048x6DnCk4dLauj/nC/8AyDGs8mTXas/ncnzLjIeHG1bH/OF/vjGr8kN3qw7fhT/MuM/UHEL1GGqgkKSFzEDQePo10w159Hf46/rDCvP4/wAtf1hjgbM05q5Rr6yoMvZqi5QFBkGgHqG9yTi55Q5Rlhpp6eZQvbBrur33XKBaw21O+C6WuiHxnUddWA+nDMnFKdVzGSMLe1ywtfe1772xvk5AiM5p/JPWJMpzwlVYG5LagG+q5evhfBLzX5P3qYkKyAzqWJLaK+c3I65QLC29gPbgkpuOU7sEWWNmOyq4J01OgOJFTxWCJgskiIx2DMAT78TydMwHuC8Kq46WOlyrAFXK8gfM2vxiigWubnUnS+xxVc1+TLzh1eBwlkVCrXtZRYEEajTp6MGf3Zg7Xse0Uy2vkv3rb7erECfnKhUlTUxXBsRmG40xV2oSk4t5M/OIwWltPf4wXuBQAAgW98oA01vck9bYncP5AUUjQTOHvHkUqtsgzZ7i9+8XsxP8FdNMSZ+e6FCAZ11AItcix2NxphDeUXh/58e5vqxfcDKvgnk3EKyRyy9pHJa6quW9gctzcmwvewtrrhPBvJgkEjN27MjLlKlQCVJBKk+BtY2G19sWi8/ULBiJviLmPdba4Xw8SPfhFP5RKB3VFlN2IUdxtybDp44rkOgpUW9mKPm3lKKuRVdijIbqw3F9xruDp7sRB5SqDNl7U3vb4jb3t4Yc4tz9R08rRSOQ62uAjEai+49GBJgR6LkCnWHsZWMoy5FJAXIL3OW2zE6k7m2PeBchx0t8sjtqSua3dYjLm0GpA0F/E+OET+UqhTLdnOZcwsh2Nx79Dhs+Vah8ZP7M/XhmTGoj0vkqp43jftJGZGDG5WzZTfUW8cSuaOQoa1xIXaOQCxK2IYdLg9R4jE3gfN8NaXEObuWuWW3xr2+Y4tlJHTA2xQFcxcMogqUszSdq7Aq6Rkkse4NQuWwAAt0VQel8NzcIoYk8ylMrt8HZuq9qxCZbaC7Zr6evpi65g4vRQzRPNLaSO+RVJNs4sSyj0eOIg4nw+orFUAySsqNnUnL8Fd1Gh3BubW3OuFNjoY4Vw+k4fULDmmkdu8l1BC5z2Zbu21sLEnYX6E4OQ+M2rObeFzSrM/bdolsrAMNAb7BuvXxxolNMHRXGzAEX8DrgyvcNFRzDyoawMr1EojJB7NQlgV9JXN6d8U1H5LoopFkjnlVlN1NkNj6itsFnFeKx08TSymyLa9hfc22GK7gXOFNVuyREllGY3BGm3XEm4Wi9gUhQCSxA1JtqfHTTC3izAggEEWI9GB/jnOVNRuI5iwZhmFlJ01G49WGh5QaTsO3u/Z5+z+Kb5rX28LYozBFqvJxDllSKSSKOUqWRcpHdNwASLgei+LLl/lKnoweyW7H4zsbsfqHoGK5PKXRFXYM9ktfuH8Y2GGf/AFQoT1k/UOH7jVGj5LKfOshllZs4dixU5tcxBFtjr78WHNXIMVa4kLtG4XLdQDcakXB6i++PKPyh0UrpGrsWdgoBRhqxsNcE4OJvJPZA9UckwSUxgck3y98WDKUGVcvQADS3gTe5JJh0nk5p0gaF3eRTcrewyE27wAHxtBqb6abE3lVvlAooneN5CHRirDIx1Gh1ti24ZxSOoiEsZJRr2NrbG2x9IwbSIo+W+RI6RriR3BIaxAAut8pNhc2uSBtfXoMNScgKlYKqncI2YsUdMy3YEEixBG5OCiacIpZtFUXJ8ANScVnDebqWofJFKruQSFsb2G+4xV9SPZODuwYyS5pWQorBbCMMNcq3Ou2pJOmBrhPkxipp45RKzdmb5WA1NiBt4HX2YLOK8dgpgGmcIGNhcHU79AcV8POlEyu6zKVjtmNjpmNhuOpxfcOi4tfYY9C+NsUcPOtHK4RJgzNoBY+F/D0Y6HnWiYhROlyQANdSdANsEZVF26j14E+OS5a9NP3pMfc0eLduaKXtex7ZO0zZct9c21vXfFTx2DNXL/MpvlZMRGfRzMQDptjsT4+BsQDYbflD68eY9NMQpYae1XG17k1NreqQa/5Y07k861f86f5kxmFKfw5P51t/WDGmcnGzVf8AOn+Zcc8xxMwreXmSs81JXOXVbja72I9OmbEvmbk2SiEZd0bOSBlB0tbxxO5pqFj4znOirJExPoAQk+7BnxOhpuLxqY5mCxORdV6kDTvDwtjTyangIZ/zDwdhTUtQSuV4kjA63UM1/C2LSHlZ24PnDKLSGe2vxVQpl2+Npiy8otAsHD6WIEsI5MoJ3PdbwxYcJe/Am0/cZPkzYzy0v2M2C3k/o8rS1eYAUyMStvjZla2t9MQuCcDn4nNKxkGYDM7Pc6tewAHTQ+q2JXKUn4BxEfxQ+Z8WfkiktJU/yE+d8ablYLsiHyAjrxMK5LMium9/id2wJ6aaYgcy8AWHiHYByRIym9tu1bb2XxoHC+UYoqxqoTEli5yWAHwl+t+l8CPP5y8VQ26RN7mP1YFlcvgmoiu5w4QsFWkAYkLHGuYjXW4vbxwhOWlPEvM85tnKZ7a/FzXtjSOJ8kwVU4nkMgYBdARbu6jcE4DGktx+/wDHD5UGDHLXwLWyNyLwdJ6menkJs0TKSuh7rpte/hhPInCY5eI9m+a0ZZlsbG8bDLf6caNwjlKnppmnjD52DXJa47xBOnrGAHkV8vFn9cw+U/Vi5WwpIRuNcEjp+KLDduzMiG5OtnI628b4k870KPxYRrf4Ux59di1lNvDugYf8qsZWqhlGhMfyxtcf3sRqWq8440jg3BdSPUqX+cYU9J+wPwTPKPy5BTRwNFn/ADepuLAFh03uThzh/JFM/DhUkydp2TPa4y3F+lttMWflcjPm0J/jf8LYruROZu0EVC0QKlWUsW3Gp2t6bb4zXxqHVgvyQN3qn1R/48aNM5yn0DFfw3gENMWMMSoWsDl62vb3XOFPVNdwASQNvmtjGTrptKGR8DpErK1hUs2Z8x3sS1/i36WHT0Yu+TeGdhxd4d8iPa/gQpHtsRis5r4UYagTRkqGbMOhV9zb23ODflPjK1UZkQL22WzHLqDtv1Btcf5Y6t6MLqAdbwaIcT83AIi7RFtc3swUnXfqcbXDGERVGyiw9Q0GMh4pEU4yo69rEfaVTGttc4xn2HEFPKrVWoQt/jyKPddvowI+SufLX2/KjYe6x+jFv5XKjuQJ1LM3uAH04oOAR+b8VjUC1mC2/lJ9ZxrH8QfUL/KvwVGh85uc8eVLdMpPh43OB7zWMcBz27xmvufjZsl/1cHXPkBfh848EzfqkH6MZg3Fb8KWHwqNfSCC/wA5wY7XyT6hHyxynDNw1pHzBpMxJB6Rk5dDpuMUHJHLK10kiu7JkUNdQDe5t1xoPBKTLw2JbamnLH1kX+c4zflHmc0LO/Z586gb2tbXwOFNtOE5olRcLFPxaOEEsqTx2J3PxW1tp1xtWfX/AF1wONytTPOKkxntSyvfO2hAFtL20sOmL8MbnTr83+jjGTopQyPym8MjhqgUveVS73N7sWO3gPRjUuC0KU8KRR3CKNLm511OvrOM28rZvUxf+1/ibGlQg2FugGuHL8US6sh851RSgqD/ABZUf0u79OMn5Bq8nEID4kr71P02xoHlNqSKBh+W6D3HN/hxmVJGYJ6V/wArJJ73I+YY1h+IZdTU/KHwxZqR3Ja8IMi22JtY302tfANy1w+N+G1zliGFr2tsnfX3m4xplbH2sEq2uGVl96/54x3hPESlHVp+cEX97X5MGHSE+pL8nlMr1yZr91WZbeIFtfRYn3YkcvcDSXibRBmCQuzg6XPZsLA6W1OK7kqq7OthY33I96sPqwReS4Z6iplP5I1/9xix/ujG8tVmVvREo6YnjtvCdmPqAZvq9+DbjD/hZt+iS/3lxR8PpW+7kzW07PN7wg+vFjx6YrUORpaikP8A3D/LHPLc/RtIhUc47NNT8UbWtt6sdilp6ohFGa1gNMo009eOxuGQcgQ+fi36UP8A5MaZyghLVWn76f32XGeUQvWRafvnw3+EGNL5RH+8/wA7lP8AdwfUHEAudaINxXIdnaNT6msD7caZy/ypHSRlIyxDNmOY9bAdAPDGUcd5gE1eKkIQFZCVvc/BkX19NsbPR13aRpIBYOoax6Zhe3y4M6kix7gR5WYbU0Ov7r/hbD/AIP8A8KxvoYpfnbEzyjcFeopPgwWaNg+UbkWINvTY3t6MZ/R87yR0LUnZqQQyh81iA17grbU6nW4xJXHQtxj/ACjH+BcS9EI/x4m+TCkMgrUBsWhCi+12zgYtfJxy43mtQZFIWoUIoI3UBu97209WBXhvEanhVRIpQZmGUq4Nmse6ykHXXw8fHbXWpGekbI/CeW2avWlLKrK5BaxIvHdjbY65cXflJFuJr/7cfztiBybUu/Fomf47O5boblHvp016YY5u4s81c7sgBibIAAbERs1ifX1w/wCvgOxuEcY6dNP9e7GUVSD74Lfxy/3FxovKnE3qKSOWQAO97hQQNGIGhJOw8cZDVcTqDXGr7E5w4bLlYrdQFt4kaeOOeC6m8uxuoiGMf5MivxhrHaSb52xpvMlbJHRSyQ/7RUuotm10/F64yDgclZFVrMsUodn7xMLWtI3f3WwGp16YsFpg+oaeV2h/B4ZB+LJl9jAn51GBfyXwZuIKd8qO3yBfpxoflIoWloHCKzMGRgFBJ0YX0GuxO2BjyT8IljqJnkikjtGAM6Mt8xubXA/J+XCmuAd6WvlcT8DQ/wAcP7rYX5PqOFeHLUCKMyqsvfyjN3WbQne1hbFd5VWqpJEhijkeIqHISMt3gSPjAHp0wK0XEOKQw9hGkyxEMCvm5/Gvm1KX6nriS+0t0PeQec5q6SVZEjUIqsMgN7km97k+GCyUEBiLXAPzYzjyT0EsU05kikQFFALIVvqdrjGlzR3Rh4g4xkldGl0Mw4FxZuKiaGdUWyKUKXBBva+pOxt78VfK80lDxLsZLd5uzY9DntkYe236xxW8D4ZXxM0sEUqtGveuhFwTsAw722w12wR8q8q1VRVCrqgyhWz98WZ2HxQF3AFh06ADHVxUFSNzYLcajt+XCflAxY898zVMVekcUpVCqd0Aaksb7i+v0YoOLcL4lJUmZoZWdX7jdn0QkroBY46XhXEaiojlnhmZsyAsY8tlU+gAaa4klotln5UXL1kMS6kRiw9LsQB8gxSSRVFPXQtUgiTOjG5BuuYC+mmwIxK4rS8Rkq+3aCVnRhlPZG1kPd0AsRi18ofC6uasUpDI6rGuUrGTrudQNTf58S1EDRpXGaXtKaVPykYe8HHz2GJGXxO3pOmN35RqJ3pENUCJSWzBlym2YgaADpbGXQck1QqlvA4jE4GbS2UPvvtbGcGlSaprTxhabL+TER7lxmPkuoIppZVljSQBFIDKD19ODrnmWdKUmnDGTMFsq5jlN82lj78ZdwheIUrM0MUyFhY/Ak3A16qcGPRmmHFTz1OvEvNAsfZiVUvY5rED02vr4YOh/r24xrglBVy8RimmhluZVZ2MRUaeOgA0GNmGmDNJdCRlHle/3mL/ANr/ABNi9595pno+wEJUZ1bNmW/xctvnOBbniOrqKp7wyMkbMkbLE1it9NQNfXiBx6srqwoZoX7gIXLC43te+/gMdElozeoTeUbiRegoyxGaSzmwtqE109bYDuMUlVGkLToVAUCInL8Uagd319ddcW3NPD6yVo4+wlaOKJAmWJvxkQtcgam4t7MWXPENVNBRgwu3wWZwkTXV9AQd8ot+KfDFjqIns0ygYNEh3zKD7xfGA8UiMc0sewEjLb+SxtjXfJ/XVD0xWoQoYyEQFChKKq2JzbnfXGd848ImNbOEikIMl1IRiO8AdwLbnBhptDl0InEqfzfzRxu0KSe0sx+a2DXySQARTt/GBf1VB/xYrfKVwVlam7NGYCLJ3VJtktbbbf5MFPk7oGioUDKVZ2ZiCCDqSBv6AMWT+0ktkuGkArpZrrZ4Y0GovmVnLC17/k9MVfM63nlH/Iy/3hgOhoieNXyG3nLG+U9CTf5MGvMjfDzbXFBJ/ePyaYzIKdM9ktc6ka7aaY8xOiou6NOg6r9OuOx1hkgUcDCrhLEWNQLDe3fB6bH1gXt1xovKvdWptqfOZdPccAUR/C4CVIJn3zXByyWOnoGNB5WF/ORr/vMmvsXHPM1iZ8ecab/htNf0kH/Bizj8q8oAVKaNQAAAGNgBoBouDNOUbA3qahrj8pRb9VBgZn4lQoWLVVcOzbI63Pxu9vpf8U6jTFU+wbXcjf8AqxUnanT/ALsQ251meTN5jT5yfjGIk38Sd8EyU1MssSSTVvwxbJmnIU5NTcqwsMSRwOleeWLtq0GNVdiamQIFe9gGzdPT78VXgY/INHyicSPxadfR8DIf8X+rY77+uJNY+bXP83kttpY38cX7cPoYqhYWkqSZIyyu1S5S17b9p8a+2mJVfydRxRl3aawHWpkFz0Au25xXHwUfkEE5p4te4pgD4ima/wBeHhzNxo7Qt/YH6cT+FxcNmKAxzIrwmXNLUGwCtksfhL3vrfbFm3BuDK4jYxZ2tYNMxJzaLa7a3xVeCnuDZ47xw/iuP6pB84wk8W44fxnH9GEfOMEcfC+CEO2Wnsnxu8Ta5yjrrcggW64V2HAQobJTZTexCkjQgE3A0F2Avtc4uS8E17gv91uN/nH/APDjz7p8b/Ot+tBgtMHBFmMDRQiQG1jEQNs3xrWtbW98V9DW8JM0wakplhjCFJcnx85sBlK39ux3xX2AoG4lxn8839pD9eEHi3F+tRb+uhH04OOKJweDsjJDColXMvwN+7pqbLoNRv44H+JcTpoZKhUoaYiGSJQ2X4yyi97W0I0w29ihT/dXiv6WP2iH7WO+6vE/0xP2iH7WDfjbUkLrCtLCZHjeQExLlARS2vtFrenELg3MXDmp+0mhhjdUUuoiH7pcLl01vbFddCgJfdXiX6Yv7TD9rHn3Ur+tfGPXVJ9DY0eJuGmnNSIYhEt7kxAEWNiLW3v4YrpOaeFKiOIFYMxSwgFwy2NipF9iDi5exNAOeJV/6cn7Wn2r48FfW2//AGKa/wDNj68FXEOZKXtYEgp4nzyIJAYrFRJ3ltoO/a9xhXC+daTsFaohQMwZvg4brlVyt9demKvwUQJ+f1/6cn7Wn2se+eV36en7Yv2saAeOcNMphMKF9f3Ea2UPobfknrphmPmjhTRtJ2Ayra5NPtmJA1t4i2Ll7FAF88rf+IR/tY+vChXVv/EYx/1Y+vGlcR4nw+CKKWSBQspsnwS38b+gW+fEE82cPzSARC0Ya79iMpyWuBbW/hffpg5PwAAtW1Z34in7X9Rwnzqr/wCIp+1nBrJzdR2VzTsAxIAMIucoBuPEWO+H4+aqIyIopmYyIrLaIHuubAkDYA9cNfgYgENfWW0r0P8A1Q+k4UK6u/Tk/al+vBRR8zxuqZ6aJnbtjcRgKFizW8SToL+3Erg/HKFlhE0MIllVTZIQVUtoL6aAn129WuKvwUQIrxOvH7/j/ak+vHp4tX/p8f7Sn1/6tjTeCvQ1AbsYoiEazfBrodfR6MROK8V4fTyrE8cYYgE2iBCqxygk20BJ+nBy9igADjPERoK2M/8AUQ/ScceLcS/TI/7eH68G/AJlq5pfwWnWCN2juUXPnW1tLWsbn1ab4q+PcQWCqkgioqaTLGHW0N2NyBlsPWTf0YbuQIDy8Y4j+nR/tEP14UeN8S6Vsf7RAcX7cUHnIp/M6aNmiVwGiuQ75bIcvpNi3TwxD4xzCI5GRqSmbJEj2KdXyDLcXGmY67aYb7FCr+7fFelUnsmp8KHFuL/pC/2lPi8qOJ0S1CwSUUEbHs/jotjnALWYAju3I10JG+GuHcUoZZYl8whVJ3dI2yre6ZbFltsS3Q6Yr7FCqHFuLdapB65KfDi8U4tYfhA1278GuL3hddGao0jUdPGwOZe7cOut2HdGtvH0jpies9JLWy0nm0XcQEMUHeb8YWtsBb/u2tgb9hgN8K4vxPt4u0lR0LqGXtIRoSATprpe9hva2CLmBfh6g2v+At/ef/VsReWxTzyzZqWnQU0mUMFFyQTZttNR6dba4d5kRu3qLbGgf35ntjL6igXQGw7o2x2IiI9h6vRjzHUzRmkymrhF9POSbb7ye4ag7ei+NE5SYWqTsPOpfktgBo0HnEBvr5zY9bWkIHqW3y+vB5ysoC1O5/CZfovpjlkaxLyPiEbXs6nLqbMDYeJ9GA/ivK9LM9VJ28amoVQhJFkddSd9b2Gnr8cR+WKOppo5E83e805JJAssZAuxsd9wBioTlSq+5yQmBhIKjORdfi5bXve3y3xJTuIRce5fgmSACpiSOFHiBJBuXXL+UBpa+IknLUGR89dEAY4YyQR8aHUZrtqGt8X5dMQJuUapqaqjWG5lnDpqoLKCxJIvYCxFuupxN41yvUywSRpATIezPaMygvlz6WBsAgIW/X2YvkPge4py1RyrdaqCKMI8VlAKhpG7RtS3xt9PScWPGZKKoiizVkYFOyvmDBhsU7wvsT6cROFcozIKwSQqzSXMT5hmJZWUAi9hYMdfSd8SeD8pOnDWp5Yx2pV10IN8zF119BsfRY4PkiJw3lCjlyItQZckGWwTRo2ftA1/SRYEEaXt4i44byRBFIJLtJaMRhXAIAU3Budbjp4DELg1DWUfDyqpG1QraAkkFc2igjXY2A01J9eLDmzgj1KxZJOyZJASQxW6H4403PUX6jA3vqJT8a5ZpKemjgEjIJZQiHKGbVi4QnL3tdsx2HrutOUaeRo6WpmkeUROYwAB8FddyFK5g3gdvHDLchzGnhjaRWkjqO0cuxN4wXCi9rm4N9diSOmE0PI1RlQecoG82eLOrMWOZ86sOuUAhd9tjth+SZdS8Ooqeps5cvWL2fe7ykIoU6gd05et+uHoeRaRFNwxUqqkM11ypfLoRbS+KPink/HZQpniiCl82ZmIZ5FVBa+3eGbKP88FlHwVloVpnYMRD2Za2h0y3sfmxAVkvLVBVxxXYlEQxx2c2y3t13N136+nCqjkyiftCzsc5Qv8J1j0S/hbFTB5PUQwvUvE0cEORtCuoYuHzX0sTiDT8hXE7+dxFHWSNu7oudg4v3rXB6HxxfIJBhX8JpZpFkdu+qMgIktdWHeGmm3XpilrOA8NgglfJnRUXOFkLGyHukd7Qjx33xFpfJo0LrKJFORs+UR6nuZLDXrvis4NyRkpb1Dimd4XhysBtnLlzr3rC3oHXFPcaHEPm1RAENmSZM2Rj3iGANyL3v8ANbEWHlCh7hQX7N+0DBye/pqTfU2A36YgUvIKLIzmQMxRQLg9xkQx3Wx2IOxvbXFty7y+KSNog7MpfMM34ososDvbTr6sH6EiVfCeHtMZ2ZBIHVywksA66KSAbA69cJpuT+HyIAiKyAFO7IxFicxFw35WpxRv5LFvIBNo4sCV11cPc6946Wvpi75X4bFQx1HwysolLObZRGbL3TqehU+0YX+yInFqDhtNIzsD2qqZCFc5rKoUm2a2x9tjhUnDKeWhiip5UipiQZA/eOVu/kzE91r+nTEjj/J/nM7zdoFzwGAjLe1yTmBuNdfkxVS+T6ONCZJwF7SNz3bL3BksQG/GvvpbFoAt4hwyGdQHVXQDujpa3o0OwwOcOqqKQTCKnd4jL2b2HdLSWUtlv8XUXYDBTQ0KQQrGLBVFgNhbewudsUnCeXIacyQpKckhMuTZgBYaOD8Uaen2YBo7V0PDjGFkaMrEcozSnukjLa+a400tjyhpuHxsksTRgleyVu0J7o/EFz0wPN5PKdQY/ODeQWU5QdEbOdjYt/oDEmk5Eps0QM5LM7TRkDKSCUYj5Bv44deQ6C4vuX2kSIpsTModXOUDLeS5zbHxxbcHpOHKEliZFsmQEyWugbrc6i40J6Yr4fJ4q5B21xGZbdwAkTArqb9MR67ydo0SK1QFyQmItkFrBs99W0I1v9GLRdSzfi1FRl1hF2zRq4TU3ckJck621J66jxxL4nw6hkcyTdmXjADEtawBBUML6jNbfritqOSVJlbtwA8kcpOUadiNr32O/oxFHIMDiUrOSG7RL2BsWfM+Y37xBBAv7b4tEEfA6GnjV+wsVdy7ENm7xtc7mx2xF4tHS00wq3D9oxEWYEnRtha9renFXQ8FNOUaKqAWaZHOihXTRLbkkG4AI6sMXvHeDecxqmcLlkV9r/E1A32vb2YiI8vBqNpWmZ/hHQrmEpF19FjoNNxtbFZxHl+gWZInjY9tGUvmOUJGFIub6DQWPoxFpOWVM9Oid9IWaZpwy2btC14wo1ykgeggNi45h4Qk88RMoVljkUJa5PajLffpbF0Ico+D0ckaFe+l1ZbtmBKWVSL3Nu6Nt7a3xETg9DDVxRhWEtpHiG6rmtnI6A7WvtfTCeGcrCnkp3abWNFitsr2DACxJ712J01xCk5RCTHNVKGZZtdpLTmwa9/xTp7emIgg+5MOeKQtd4gyo5YZrNoR4G3qxXtwylFXH/tO3SMssg2y3IOYgZSTmO+IUvI4aOBVdAVdXJsSHyIEuAT3bi23gN8MryBKsYXtUJFOYblSfx84Op2A0tr9GL5EfquFUcDoC0v4ROH7rEq8qnMM1ul9bbY7mNvwia36A/vzHEVeVXjMZeZAsdSZzcEfGsMu9hrf2nD3MBPnM9unD3P/AHN9WIgPE7/6GPMOrVWG5+THY6mCs4brWoLnu1O3rf5rge8Y0rlpSBU5bX84kI8LkKRc+6+MwoG/D1/nI0/rPo+nGm8tRhvPF2BqJAfaqA4xmaxPIlqZBM3aIZDEBGEcWBu1yV1F7FNfTjzh8NWsljJH2SyMWBN2sxuFJ6aMLewbYr2NO+Qdq6CMNDnsoFkspvZr37o6G+YdMPR8JpHcBahjdlyrmuLqqsNDe+ihtfE4yJZdnXMS0ckWQl8p37pHwfTUg646BK19UqIyLjoDpkBF7AaliTbwtbFRHQ0VwfO36MO8LfBgrppr9NsSYKWCGOGqs7KzKQpAzlnCxL6CtgHN9RlwET4uHTCJITOFkvKz2IOZWzW3XYFlva1htitggqJJirVAWSMSLYG/cPZnQBRsCp1JPfHhj2UcMdmftnJkc3IB+M+n5OgthyhqKGB1KO4uoVSwYkhlH4pUG2WFDc739OEifRUszwrkqh3mV1YC/wAFltl11Pe71zvscNScvQmGBWaI9kwZ2NjnDE5hqfxzuTfbrivp5uGRBsrNrH2Z7rE5XW+htcd0dPAdRjyWfhhS5zMGUa5WAObI3qH4l/DBsh2spQrg+esCrqWsL3BkfLH8bYAgFf4JPXRb0NOscCJUpngpzGoEgTOvdW+YElRmQDrr6RibwvlyjljVxEAxszLnJKuwzEGxtm72vjfFoOXqdVt2YtZV3OgjbMltdLE4qRX09JHPGsPauwp2UyMLHO62e+bpZgdvSMUwoYGpnZKlpCkYLFnOaNTZs3cJu4A03BOCqn4NDG+aNcpOa4BIBzWuSPH68Kh4BTqrKsahXXIw6FbWt6rYqRTtPBUwtTtNkV5OzCaBrKQOz13zFTr1DW3xAPBaMEoaqTRmQqNs7EyEWsdbaepfRgqg4HAjXWNQQb3G997+/CRwhO0D2Asxaw2LEWuR4i595wWED0nDKR4lcVU3ZuzAMJDqWGU62voo0PgL4dq+MU583nZZQezYIN/gneNCSPTdT42JwRHhkWVU7NMqm6jKLAjYjCX4VCVUGNCFGVRlGguDYeAuAfYMNAFBwGmljcQTPJlKh2LEkAEuculszbE7aG+t8R3ko1jFQtQ6MCsirKSyozI7KHCi5Wxc77jfBnFw+NNERVB3AAF8NpwWAAhYowCACMo1ABAHsBI9pxUSk4ty7TOXqHklUNldraAdmpANstxYEn1nHcM4dR1EMsMcjyRyESODvZ1AXcfwQfG664vxSKuYWWzklwdcxIym42tYAYVTUiJfIqp45QB83rwUQEraKPNO5aRlSoWNjext2cae1szA5gPGw1vhLR0ygyBKiyxBiMynutLYk+JBXMb629OmDySgie5ZENzc3UG5FrX9Vh7h4Y8i4XCDpEg/ojxv4eJJ9uGgCFTVRVfZCVZSVR9cyrcMzRvcWtcZCem464sOU6CmZe1jDqSDGUc3sO6TpYEdB4e/BCeFQ/m0/VHjm8PHX164cjoY1bMqqDa1wLaXvb34qFAxKPhiKsYZkySFhYG+ZMoJ+L/B+U4jyS0CLGVaRuztJHrZnK6kEldCOztY+oaYMoOAwKLdmrDMzd4BjmY3JufXhwcJg/NR/qD6vT8uKlQU4vUUMzlizlnyq5FxkFmZTqNu6dtjr4494PwOiqAwVpCxDMysQchlAvY5bX2OnjrvgsHCYB+5J+qOm3THtPQxpfIqrfwUDb1YqVBtWpVSogDuyt3JEIsVMrdmWBK9SRYDTTTfCOFUFLUu+UyhgVksSBcEdoDYC1vhSpHo9WCp6KM3uqm5BNwNSDcH2EX9mOpuGxRklEVTaxKqBoNhp6hiCgvWJSHLG7OoiTswSBqI3BI+Lqbw+0Xxa8Pigp4s2c5JWBu5JuX26X9HsA6YsJOGQsblEJ11Ki+t7/3j7zhbUqMACFKrsLCwttipAu0NFkiCzOEjS0dr2yt3R+Lr4ePeHiMIko6IsbTMmlrbfFWxtddra+s+nBUaCO2UKtgLWsNtDb1aD3Dww23DovyF69B+Nv77D3YqKYP8L4fA5LxyyMsbLe/xTltILC21m3HTEmsrqOUiQyqCqMAQekll29YFsW8NBGoIRQmbfKAL6WHuGnswxDy/AqBMgIAAuRqcuoJ8TfW+KiDs1HTBl+GkYkspdTmsS0Ry+j8UaCxBN8PU6QZ42FQxKsO6WvcuNARcjbwxfLwOnG0ajrt10N/XoPcMMvwaEbIosQduo2Pr0+QYqSIE/B0lnEhlOhXu3Fu6QbW9Y+U+OIHHyRU1Fh//AD2t68z4v4aGNAAANLWNtdPTvfTfAzzE/wCFTeigfT2tgTGA6klgBpoPAY7DkNSQoGUbDr/njsegxAZpIj5+h8ar/wCzGo8qr36r+cv/AHUxmVIPw9ddPO9v6zwxpHBLnz0KTmMz2sbG+RLW8Ncc8xxJfGaOKGmJWJXKA9krAkFm6eOp3PtxBpCIWAajGZSAGRQAO0Gw1OwGpGmw64mRvW2I7i2va+t9NAe9obg3Ppx5Lw6d0plzuMpImIcglSCNwdTe2vS3vwaIMNVALAcPcLbcRg2HqA39F+uLGOrR0YGkYCBQ0a5bgm2yaWuNtMNmkr1JKSCxtozZttOoNtL+3E1oq0kfCRqLdBfWx01G18vp3xEQaOISF5uxCdmmSNAt++4VmJsOhIXbTvenFfRVtaP9tTBycq2VMo0Vc5vYnW5AGwykeFyA09T2JQMqSC1nGxubtoB3TbS9jqb4ap6Cq7VS890DXIUAXGtgRl22630OuKgRV4jUaH7nja+67hQbbb3JUH0YX29YGltTIw7vZi4A+LZvAnvAb9D6MPVPB6iRpPwklCyMikAZcrq24Fzsw9ox7R0lTHOgZ80erOQQoLEHW1rnW3gNfRiIjSVfEG0WBEAYklWDEgFyo1NhcKoJ8X02xNo6mo1SdLEqcrqQL5VS9+9ozMzEAbBDiupeTOyOZJzG7Ss8jJcZkLTOkds1hlea9/xstiNbBz735LgtWMfXrbRwdS1xfML+oevBERH4TQVnmkqu7NK0S9mwkuMxQAkN079ze9rWsNxiYeG1RgChnWQSA5u0uCoAzaXPdOoC3OuuGqPl8RKiiqICZBoxAsgy2Ch7Adfnvhyo4avYxRpVWMI7o7TKHI+LmNyeljvudMJCajhNUaemUFi6KRN8KRnOS1swO5axDdN7dMO8Y4NUySxvHIyqAgkTOQGyurNsN7Bh0vcYiwcMQG0tbcAKAO31NjnbNc3Fz3dNbYWaKluxNadQ37sNM1tRr0A39OIh+qo5fPu07RRGpQshkPxSrqSV21bLbocpPTDvDOFypLIxOZWMmXvk2DMCotttp/BtYbnEWFaNBKPPEJly3LSoSApJABv6euEyiiKRKKxFEWbLllQXzePqB+XEArgVLPTjs5GEkhWMgdoSbKESRu8OhJa/W4vridxyHzmmlSFxnsQhVyoDle7crrpmDe7FXRiijkL+eI10ZLNKh0cgn3ZdttThiGh4crKfPE7pUgdqgF0UKLgW2A9hwGjyqaaGZo4pogTYhJHLNeyk2BBIBtIfVr0xN8xnkWHLMCyu7k5iQ69oCNgNADb0aDUXx5W1HDnnWdqiHtFC2ParpkzEdf4ZxVVUdBlbs66ME73lS1mMZbRR/Fj3nCBZwmvDxJJPDmIBKi12Cuc5Hc/IZBpbXwvhyfhde8ZV5kNxbTS5sLG4W41BOny4Zqa3h8jB2rYrqmQBZUCqCVZrDfvFFFiSLD04jhOGXua1GGlg0yHUBgDfcnvk38QMVEvOJ9ss8cqsoQApkZyoYyWynQHXMFA9BPjbEXjXDZO1lm7RUj7NQLuVClc+ZzYaaMPXbXYYqkThg/fydBbto9g2ce46eq+FzScMZY189S0YCj4ZTopvrfffXxsPAYgH6R5UcxpUxZmkIy3LNYl3tqNO4wP02GtjQUFWkLqZQZSUysTmAAVQ41XqQxvY/GxTV0/CpZGkesiDsCCRKmxBW2o8GOGQvCf05diNZ06rk8PDFUULqs4RKUVGkHavMzXzkZhleyrodltp/B645aGvC5e3jAChQQCTcKQTcgnexub7Yqe34WQo89TulTftUJ7gyi5tt9ePA/C7/wC+rYa/7Zbfi6abjuj5fHFUUCCNKsMPho2ANyul8oYC17X+LcX8dfQJdVFUtkZXEfc7yaHv6bNba2cesLpuMDQq+GXv53Ho2bSVd8xbca7k9euuFTVvD2l7Q1iZib6Srp8U216d0f6OIIWop6xQ2aaMgC73Gmwv07osDYe++PDw+pAgKyLeOIKxZiQWt3m212Gp6X2OuKz/APHHUVqCwO0ydVCak6nQdT1w9DV0KpInniMJGvrKpsb5tNdth6hhGE6pp6mWnULKGYlszKQoIKsoAKr0bL6dMeU0NSkis7KIye/c3v0W19BrbbcnFdlodctYovnP+1UAFxYmwI1Fut9zh6CamCMorFOYhrmRbixvYa7aW9WAiVPFUo0hV0VGLEFje3dAXcaDML28CcSKaeYxlC6tIUZhItgATcJ3beGt9euKwJTdmqNVI2VswYyKT8XL1J8SfWcJp6WmQoRUghCCB2i20LHodu9b1AYShJpzVrm7yFM2pZrkEkgi9vVp46YTxeiqGhjKyFHWNg5z2BJWwJ6XzahumGpKeIuWFTa5vbOLasWtofT8gwmKhW3eqdBcWz3uCCBe5+NrfY7DEUJ1DTTq9yRksBqxbYte2vxtRio44B51Ppf8Af8AvNiwoKOzXSS6qABlbMDqWN1tYE3K3F7gX0xA4xfzubTTzE62/hNg7iDiRCw1O3p+vHYStM1tj8uOx1MFRTUw8/8A+ov/AOTGg8EGVqm2l5mv68i647HYzmWABtz24Auag3/j1HzQ4bXn1/Cf9pP0JjsdjUQVixzsxG0/7VJ9FsJ++1m0Il/a6jp6pBjsdh4oqxkczMfxG9tTUn/7sOpzA9wMi6+MtQf/AL8eY7BxRUeXjDn8SP2mZvnmxJhZ30K0+vjEx+eTXHY7E0JJXgJc7Uo/6RT874c+9NiN6Qf9FGdvWce47HPJtGh2PkqQ7S0w06UEOJK8kTW/3mIadKKEY7HYSHY+T5/0tPZSQ9PZhqTlmcNbzobb+bRfVjsdioC05anP77P9hF9nHn3vTDXztv7GL7OOx2DFsYeNy5NcfhTa/wATF9nCF4DN+lN/YxfZx2Oxoj08uSC16lvZFGD/AHcJHCZSbecye1Iz/gx2OxBB8cDm/S5P7OL7GErwibU+dP8A2cf2cdjsQjn3GlKn8Jk30ORNP+23v8cR5uDzAX86k/Uj+zjsdiRHv3Lm/SpP1I/sYWOEzfpcv6sf2MdjsJHs3C5gP97lP9GP7GEx8MmN/wAKl/Vj9H8DHuOxAPfcub9Kl/Vj+xjz7jTfpcn6kf2MdjsBDn3Am/Sm/sovs4SvLk5v+Ff+CL7OOx2KieyctTFrecjx/wB3i+rCZOU5bD8ITX/lYvqx2OxUod9581r+cx/scWPH5Rmt/vEP7HFjsdgrCDH3ryj91g/YoseNwSQD40B/6SPHY7CRN5e4fJFPfNFlYd4JAqFvC7KenqxI4w1qmU/8m3958djsZ7iUbSi/xflx2Ox2NEf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data:image/jpeg;base64,/9j/4AAQSkZJRgABAQAAAQABAAD/2wCEAAkGBhISERUUExQWFRUWGB8aGBgYGCAcHBscGSEdGxwdIBwcICggHxwjHxwcIjEgJCcpLCwsGB8xNTAqNSYrLCkBCQoKDgwOGg8PGiwkHyQpKSkpLCwpLCkpKSwpKSwsKSksLCwpLCwpLCkpLCksLCkpLCwpLCwsLCwpLCwsLCwsLP/AABEIAJUBUgMBIgACEQEDEQH/xAAcAAABBQEBAQAAAAAAAAAAAAAGAgMEBQcAAQj/xABTEAACAQIEAwMGBwkNBwQDAAABAgMEEQASITEFBkETIlEHFGFxgZEjMqGxwdHSFRYkQlJTVJKUQ0RiY3J0goOTssLh8DM0VWSEoqMXc7PDJTVF/8QAGAEBAQEBAQAAAAAAAAAAAAAAAQACAwT/xAAlEQADAAIBAwMFAQAAAAAAAAAAARECIRIxQVETYYEDIjJx8EL/2gAMAwEAAhEDEQA/AFVXOlWEzR5GRSVYlTmVhfezbWt3vfriAPKRWdDH+oftYqoJGWr0YgGaxt1Bex06i3TB5HwsytIKaloyIpWjbtEsTYKQRYemx9WODSx6o7bYLt5Rq38tB6kH14QfKFW/nVHqRfpGDOLl2tB0g4evoyMfow+vAuIjZqJLbWhY4Lj4KPyAf3+152qG9ip9nHfflxBv3xKfUB9AxoQ4NxHc1UC+qD6zhH3HrtjXoP5MK/ScHJeB4mftzTxH8/P7v8sI++DiJ/dag+q/0DGlJwWvNgOIj+wS+Ety5xH/AIh16Qrt/q+LmvCLiZsa/iJ/GqvZ2n0Y4vxAj9+W/rcaSeV6y2vEpR/VpbHScnVNteIz39Q+jFzXsXEzPLXf81/5MLEPEPCr/wDJjSYOSp/+IVF/Z9OHhyVPpfiFT7LDFzLiZmOFcRb9zqTfxz/ThX3t8QO8M3tv9JxpTeT+9s1dWH+st8wxTTcK4crlX4jMWBsQanYjce/5sPMOKA4csV/5mX3/AOeO+9ivP7jNp6f88aFQckUkyZ46qokW9syzki49IxJTydQ9amrI8O2Iwc2XFGZ/eZXn97yH2j6Wwv7x64bwN+sv2sab/wCnFN1kqT65mwj/ANN6Mb9sf61vrw+oXFGaDkquP7if1l+1hLcl135hvYy/axpMnk0o+na/2jfXiOfJrSjYyg+iQ6YvU/oXFGcjlCt/MP7Sv14dHJdZ+bA/pr9eD5/J3T7l52FtjIT/AJ4RN5P6JBmZZWABYnMx0AvsNfdg9QeCAcci1h2RT6pF+vHDkWu/M/8Aev14ITQ8D2zFT1uzgj2HY4v6fye0LIGXtCrAEHtG9YO+Hm/5BxRn/wB49b0iv/TT68eDkav/ADDfrL9eNGk8ndGNhKPVI314ppabhEZKtPMDsQZJAfdi5v8AkXFAm3IteP3A/rL9rHR8i15/cG18WX7WCgRcGa/w0lh4yyWxb8L5R4ZUC8UjSW3yzsbfLpi5v+RcUAX3h117dj/3L9eHKbkauDqewDWOxZbe0ZsaOvk5ogfiyH+tf68eR+TqiBHdkHqlcfTg9RlxQCT8lVxb4OlCDu2JZCTYW171jfc6ejDtXyRV5cq0x2GzRa6LbX42mtz1LHprg8/9P6T+N/t5PtY8XyfUg27a/j20n2sHMYjNl8n9bezQMNPy03G/43Xp6xhE/INcG0gJHQ50+108caXJyDTMbntdf4+Tr/Sw1J5P6UDeb+3f7WH1GXFGbjkGv/R2/XT7XXC5OQ61dOwY6b5k0N/5Xh8+C7zbhA087cH+dP8AaxaU3JdFKgdJJ3RtmFRIQem+bD6jDijN4+Sa8/vcm29nT7WPByHxD9Hb9ZPtY0xuQKUfn/7eT7WPfvDpuhn/AGiT7WD1C4mavyFXD9xP6y/aw3949d+Yb3j6DjTW5Dpvyp/7eT7WOHJcA/dKkeqpk+1h9RlxMwfkuuB/3eQ+q314suCcrVgZiYHXSwuQLXtrqfXg8PJsfSerH/Uv9JwzI7U88FOruySRzM5kYuxKhcveJ0AzbDwxc6XGA52VMNGeUnrYaX621GnsGOwKds40FtPG9/nx5jUYUapVBq08TOP74xq3JKd6t/nT/MuMq4ap8+jFibVC/wDyDGt8mA5qzT99v8yYz9QcAgtbphRbTbDmUYbdccTYOc+yxrRSu6hrDuX/ACzop+XGN8PpnmlSMEkuwG/vPuv7saD5Xa+yQwjqS7epdB8pPuwN8i8IMrzS52jEERYOtrhmBA3BGwb3474axpze3CPza0aVOWAdmEVQcpt3t76dbEY0nyacTmmoyZiWySFVdtyoAO/WxJF/RjLeAVkRqFNVH2yuwzEswYFtL6Gx32OD7ym8UFLBFS09o1cG4TSyC3d08SdfV6cGS6Ykn3Lyo5/pFd1UtL2YLOUW6qoIBN+tr7C5xb1XMVPHTidpB2RAKt+Vfa3iT4Yx/gtLIaKRIUZ5al1TuqbCOPUktawBY236ejCecJyhgpQ+ZKeJRpsXYXYj0dB7fHBw3Bug6j8qsBV37KXKtgGsLEnYb6Ei518MWPAPKFDVziKOOQEqWJYCwt6icZrxhRDQU0Ozykzv6vioD7PmxZcqSea8PqqoG0j/AAcXjoQpYDwDOPcMXFSlQ34xz9FHULTRKZpWYKQDZVJIFifEdbXtbGZ8/Vxkr5ugQ5Bp+SNflJw5yKgWeSofVaaJ5Tfq1rL7SSfdiJwiN6ysDSm927SZraBV1Y+gWFvaMaSWLBuo2LkzhXm9FFHazZczfym1OLeqrI4kaSRgqKLknpjyinEkaOtwGUMLixsRcXHQ4APLFXsscMI2clm9OS1h72v7BjklWLJFP5UGmmZYYLxIpZmZrNlXc2AIHoBPuxDoPKxLNIkS0wzO4A752J3tboNfZgW4f8BwyeW9mqXEKfyV1f6R7MS/JjRqaozP8WMBV9LyHKvyZsdGkkwXYLOZvKM9LOI/N7r1JaxNtCVFtr3sTvY9NcNcb8o4SOOSKLtEfTMWyi9rlRoSSugJ2B03wDc78V84rpWGoU9mlvBNPla/vw5zlEYmgpvzEK39Lv3nPtNsKwWhvU07hHMUM9L5x8RQDmzH4pXe58P8sUNP5SC7yGKDNHEhkdi1jZfAW9wO/owJ8TlMPDYIQbGYmWQD8k6oD7Ap/o4TRt2PC5W/GqZBGv8AIj1b5bj3YysEPJlZRwNWVYB3mkJb1E5m9wv7sb7FGFUAaAAAezGReTOILUGZlJylYlA/KlO/9FQxPovjYrYPqPcDHoJO2MH5v4h29bM42DZV9S6fPc+3Gyc08S83pJpeoSy/yjovynGEU0LO6otyzEKPWTbD9Ndyz8BbQUy0/B5pWHfqWEa3HS/T3Mfdiv8AJ87jiEOQkXJz+GXKSb+jQY0OXybrJFFHLUTMkQ7qDIFB9i3v6ThXEOVYaKhqWp0IkMTDOSS/sPQegYuajIqOMeVFjOIaOMPdgodr2Yk20A6X63xP4N5QCaxqSoCZs2VZEuFLdQQSba6Xv0wBckxBZnqGF0po2kP8qxCD2m/uxE5Zp5J66G3xjKHY/wAls7H/AF441xQU0zmfyheaSKqw9ohZgWz2uUsGyixvYm1zbUEdMdxXyjpFAs0MfaK1rlmy2ZgWybElgNT0GmAHyg14krXVdEhHZqBtpq3tzE+7HvOKmGOkpduyhzv4GSU3b3W9xwLFaK9TVeXeaoqyDtQMliVcMfikAE6+Fje+KKbykJJOIKaEzb3fNlFhckrob6Dc2BwHyTGn4QEBs9TJmYdRGQQPYwj9xOIvLTdhTVVTs2XsYz/Cff3C3y4OK2xpXcbrjWVbugPwrgIPRoqj/XjjXqzjFNwyljRz8VQqoNWa25t4X6nTXGZ+T6kVqsSMO5CMxt+Ue6gA8STp6sROM1EtbXNe7M8mRQOig2AF/Aa+u+NtVzwCc2ahwjnIyvAskXZCpDGHv5iQv5QsLAjYgnEPinlHjhnVGjbs217S42vbMF3y3B13IFxhheAO1bHPOvZRRqIYIrgubKRc5TZQBmbc7DwxnnHak1NW3ZjQuIogNgq9xAPQd/bjCxTFuGmcwc+pTMAI2kUm2YEAG1icvja4udrm3Q2I+G1qzwxypfK6gi++v04p6nk6nkghgkQkRLZSDY3/ABtfSddcXVLSLEixouVUFlA6AYw4a2OZd8C/Ho/w6nI2EE/+AYJztgc4xlNXH4immt7Sl/mGBCZwlEzAHK5vrcNob9d8difFIAoAsbD048x6DnCk4dLauj/nC/8AyDGs8mTXas/ncnzLjIeHG1bH/OF/vjGr8kN3qw7fhT/MuM/UHEL1GGqgkKSFzEDQePo10w159Hf46/rDCvP4/wAtf1hjgbM05q5Rr6yoMvZqi5QFBkGgHqG9yTi55Q5Rlhpp6eZQvbBrur33XKBaw21O+C6WuiHxnUddWA+nDMnFKdVzGSMLe1ywtfe1772xvk5AiM5p/JPWJMpzwlVYG5LagG+q5evhfBLzX5P3qYkKyAzqWJLaK+c3I65QLC29gPbgkpuOU7sEWWNmOyq4J01OgOJFTxWCJgskiIx2DMAT78TydMwHuC8Kq46WOlyrAFXK8gfM2vxiigWubnUnS+xxVc1+TLzh1eBwlkVCrXtZRYEEajTp6MGf3Zg7Xse0Uy2vkv3rb7erECfnKhUlTUxXBsRmG40xV2oSk4t5M/OIwWltPf4wXuBQAAgW98oA01vck9bYncP5AUUjQTOHvHkUqtsgzZ7i9+8XsxP8FdNMSZ+e6FCAZ11AItcix2NxphDeUXh/58e5vqxfcDKvgnk3EKyRyy9pHJa6quW9gctzcmwvewtrrhPBvJgkEjN27MjLlKlQCVJBKk+BtY2G19sWi8/ULBiJviLmPdba4Xw8SPfhFP5RKB3VFlN2IUdxtybDp44rkOgpUW9mKPm3lKKuRVdijIbqw3F9xruDp7sRB5SqDNl7U3vb4jb3t4Yc4tz9R08rRSOQ62uAjEai+49GBJgR6LkCnWHsZWMoy5FJAXIL3OW2zE6k7m2PeBchx0t8sjtqSua3dYjLm0GpA0F/E+OET+UqhTLdnOZcwsh2Nx79Dhs+Vah8ZP7M/XhmTGoj0vkqp43jftJGZGDG5WzZTfUW8cSuaOQoa1xIXaOQCxK2IYdLg9R4jE3gfN8NaXEObuWuWW3xr2+Y4tlJHTA2xQFcxcMogqUszSdq7Aq6Rkkse4NQuWwAAt0VQel8NzcIoYk8ylMrt8HZuq9qxCZbaC7Zr6evpi65g4vRQzRPNLaSO+RVJNs4sSyj0eOIg4nw+orFUAySsqNnUnL8Fd1Gh3BubW3OuFNjoY4Vw+k4fULDmmkdu8l1BC5z2Zbu21sLEnYX6E4OQ+M2rObeFzSrM/bdolsrAMNAb7BuvXxxolNMHRXGzAEX8DrgyvcNFRzDyoawMr1EojJB7NQlgV9JXN6d8U1H5LoopFkjnlVlN1NkNj6itsFnFeKx08TSymyLa9hfc22GK7gXOFNVuyREllGY3BGm3XEm4Wi9gUhQCSxA1JtqfHTTC3izAggEEWI9GB/jnOVNRuI5iwZhmFlJ01G49WGh5QaTsO3u/Z5+z+Kb5rX28LYozBFqvJxDllSKSSKOUqWRcpHdNwASLgei+LLl/lKnoweyW7H4zsbsfqHoGK5PKXRFXYM9ktfuH8Y2GGf/AFQoT1k/UOH7jVGj5LKfOshllZs4dixU5tcxBFtjr78WHNXIMVa4kLtG4XLdQDcakXB6i++PKPyh0UrpGrsWdgoBRhqxsNcE4OJvJPZA9UckwSUxgck3y98WDKUGVcvQADS3gTe5JJh0nk5p0gaF3eRTcrewyE27wAHxtBqb6abE3lVvlAooneN5CHRirDIx1Gh1ti24ZxSOoiEsZJRr2NrbG2x9IwbSIo+W+RI6RriR3BIaxAAut8pNhc2uSBtfXoMNScgKlYKqncI2YsUdMy3YEEixBG5OCiacIpZtFUXJ8ANScVnDebqWofJFKruQSFsb2G+4xV9SPZODuwYyS5pWQorBbCMMNcq3Ou2pJOmBrhPkxipp45RKzdmb5WA1NiBt4HX2YLOK8dgpgGmcIGNhcHU79AcV8POlEyu6zKVjtmNjpmNhuOpxfcOi4tfYY9C+NsUcPOtHK4RJgzNoBY+F/D0Y6HnWiYhROlyQANdSdANsEZVF26j14E+OS5a9NP3pMfc0eLduaKXtex7ZO0zZct9c21vXfFTx2DNXL/MpvlZMRGfRzMQDptjsT4+BsQDYbflD68eY9NMQpYae1XG17k1NreqQa/5Y07k861f86f5kxmFKfw5P51t/WDGmcnGzVf8AOn+Zcc8xxMwreXmSs81JXOXVbja72I9OmbEvmbk2SiEZd0bOSBlB0tbxxO5pqFj4znOirJExPoAQk+7BnxOhpuLxqY5mCxORdV6kDTvDwtjTyangIZ/zDwdhTUtQSuV4kjA63UM1/C2LSHlZ24PnDKLSGe2vxVQpl2+Npiy8otAsHD6WIEsI5MoJ3PdbwxYcJe/Am0/cZPkzYzy0v2M2C3k/o8rS1eYAUyMStvjZla2t9MQuCcDn4nNKxkGYDM7Pc6tewAHTQ+q2JXKUn4BxEfxQ+Z8WfkiktJU/yE+d8ablYLsiHyAjrxMK5LMium9/id2wJ6aaYgcy8AWHiHYByRIym9tu1bb2XxoHC+UYoqxqoTEli5yWAHwl+t+l8CPP5y8VQ26RN7mP1YFlcvgmoiu5w4QsFWkAYkLHGuYjXW4vbxwhOWlPEvM85tnKZ7a/FzXtjSOJ8kwVU4nkMgYBdARbu6jcE4DGktx+/wDHD5UGDHLXwLWyNyLwdJ6menkJs0TKSuh7rpte/hhPInCY5eI9m+a0ZZlsbG8bDLf6caNwjlKnppmnjD52DXJa47xBOnrGAHkV8vFn9cw+U/Vi5WwpIRuNcEjp+KLDduzMiG5OtnI628b4k870KPxYRrf4Ux59di1lNvDugYf8qsZWqhlGhMfyxtcf3sRqWq8440jg3BdSPUqX+cYU9J+wPwTPKPy5BTRwNFn/ADepuLAFh03uThzh/JFM/DhUkydp2TPa4y3F+lttMWflcjPm0J/jf8LYruROZu0EVC0QKlWUsW3Gp2t6bb4zXxqHVgvyQN3qn1R/48aNM5yn0DFfw3gENMWMMSoWsDl62vb3XOFPVNdwASQNvmtjGTrptKGR8DpErK1hUs2Z8x3sS1/i36WHT0Yu+TeGdhxd4d8iPa/gQpHtsRis5r4UYagTRkqGbMOhV9zb23ODflPjK1UZkQL22WzHLqDtv1Btcf5Y6t6MLqAdbwaIcT83AIi7RFtc3swUnXfqcbXDGERVGyiw9Q0GMh4pEU4yo69rEfaVTGttc4xn2HEFPKrVWoQt/jyKPddvowI+SufLX2/KjYe6x+jFv5XKjuQJ1LM3uAH04oOAR+b8VjUC1mC2/lJ9ZxrH8QfUL/KvwVGh85uc8eVLdMpPh43OB7zWMcBz27xmvufjZsl/1cHXPkBfh848EzfqkH6MZg3Fb8KWHwqNfSCC/wA5wY7XyT6hHyxynDNw1pHzBpMxJB6Rk5dDpuMUHJHLK10kiu7JkUNdQDe5t1xoPBKTLw2JbamnLH1kX+c4zflHmc0LO/Z586gb2tbXwOFNtOE5olRcLFPxaOEEsqTx2J3PxW1tp1xtWfX/AF1wONytTPOKkxntSyvfO2hAFtL20sOmL8MbnTr83+jjGTopQyPym8MjhqgUveVS73N7sWO3gPRjUuC0KU8KRR3CKNLm511OvrOM28rZvUxf+1/ibGlQg2FugGuHL8US6sh851RSgqD/ABZUf0u79OMn5Bq8nEID4kr71P02xoHlNqSKBh+W6D3HN/hxmVJGYJ6V/wArJJ73I+YY1h+IZdTU/KHwxZqR3Ja8IMi22JtY302tfANy1w+N+G1zliGFr2tsnfX3m4xplbH2sEq2uGVl96/54x3hPESlHVp+cEX97X5MGHSE+pL8nlMr1yZr91WZbeIFtfRYn3YkcvcDSXibRBmCQuzg6XPZsLA6W1OK7kqq7OthY33I96sPqwReS4Z6iplP5I1/9xix/ujG8tVmVvREo6YnjtvCdmPqAZvq9+DbjD/hZt+iS/3lxR8PpW+7kzW07PN7wg+vFjx6YrUORpaikP8A3D/LHPLc/RtIhUc47NNT8UbWtt6sdilp6ohFGa1gNMo009eOxuGQcgQ+fi36UP8A5MaZyghLVWn76f32XGeUQvWRafvnw3+EGNL5RH+8/wA7lP8AdwfUHEAudaINxXIdnaNT6msD7caZy/ypHSRlIyxDNmOY9bAdAPDGUcd5gE1eKkIQFZCVvc/BkX19NsbPR13aRpIBYOoax6Zhe3y4M6kix7gR5WYbU0Ov7r/hbD/AIP8A8KxvoYpfnbEzyjcFeopPgwWaNg+UbkWINvTY3t6MZ/R87yR0LUnZqQQyh81iA17grbU6nW4xJXHQtxj/ACjH+BcS9EI/x4m+TCkMgrUBsWhCi+12zgYtfJxy43mtQZFIWoUIoI3UBu97209WBXhvEanhVRIpQZmGUq4Nmse6ykHXXw8fHbXWpGekbI/CeW2avWlLKrK5BaxIvHdjbY65cXflJFuJr/7cfztiBybUu/Fomf47O5boblHvp016YY5u4s81c7sgBibIAAbERs1ifX1w/wCvgOxuEcY6dNP9e7GUVSD74Lfxy/3FxovKnE3qKSOWQAO97hQQNGIGhJOw8cZDVcTqDXGr7E5w4bLlYrdQFt4kaeOOeC6m8uxuoiGMf5MivxhrHaSb52xpvMlbJHRSyQ/7RUuotm10/F64yDgclZFVrMsUodn7xMLWtI3f3WwGp16YsFpg+oaeV2h/B4ZB+LJl9jAn51GBfyXwZuIKd8qO3yBfpxoflIoWloHCKzMGRgFBJ0YX0GuxO2BjyT8IljqJnkikjtGAM6Mt8xubXA/J+XCmuAd6WvlcT8DQ/wAcP7rYX5PqOFeHLUCKMyqsvfyjN3WbQne1hbFd5VWqpJEhijkeIqHISMt3gSPjAHp0wK0XEOKQw9hGkyxEMCvm5/Gvm1KX6nriS+0t0PeQec5q6SVZEjUIqsMgN7km97k+GCyUEBiLXAPzYzjyT0EsU05kikQFFALIVvqdrjGlzR3Rh4g4xkldGl0Mw4FxZuKiaGdUWyKUKXBBva+pOxt78VfK80lDxLsZLd5uzY9DntkYe236xxW8D4ZXxM0sEUqtGveuhFwTsAw722w12wR8q8q1VRVCrqgyhWz98WZ2HxQF3AFh06ADHVxUFSNzYLcajt+XCflAxY898zVMVekcUpVCqd0Aaksb7i+v0YoOLcL4lJUmZoZWdX7jdn0QkroBY46XhXEaiojlnhmZsyAsY8tlU+gAaa4klotln5UXL1kMS6kRiw9LsQB8gxSSRVFPXQtUgiTOjG5BuuYC+mmwIxK4rS8Rkq+3aCVnRhlPZG1kPd0AsRi18ofC6uasUpDI6rGuUrGTrudQNTf58S1EDRpXGaXtKaVPykYe8HHz2GJGXxO3pOmN35RqJ3pENUCJSWzBlym2YgaADpbGXQck1QqlvA4jE4GbS2UPvvtbGcGlSaprTxhabL+TER7lxmPkuoIppZVljSQBFIDKD19ODrnmWdKUmnDGTMFsq5jlN82lj78ZdwheIUrM0MUyFhY/Ak3A16qcGPRmmHFTz1OvEvNAsfZiVUvY5rED02vr4YOh/r24xrglBVy8RimmhluZVZ2MRUaeOgA0GNmGmDNJdCRlHle/3mL/ANr/ABNi9595pno+wEJUZ1bNmW/xctvnOBbniOrqKp7wyMkbMkbLE1it9NQNfXiBx6srqwoZoX7gIXLC43te+/gMdElozeoTeUbiRegoyxGaSzmwtqE109bYDuMUlVGkLToVAUCInL8Uagd319ddcW3NPD6yVo4+wlaOKJAmWJvxkQtcgam4t7MWXPENVNBRgwu3wWZwkTXV9AQd8ot+KfDFjqIns0ygYNEh3zKD7xfGA8UiMc0sewEjLb+SxtjXfJ/XVD0xWoQoYyEQFChKKq2JzbnfXGd848ImNbOEikIMl1IRiO8AdwLbnBhptDl0InEqfzfzRxu0KSe0sx+a2DXySQARTt/GBf1VB/xYrfKVwVlam7NGYCLJ3VJtktbbbf5MFPk7oGioUDKVZ2ZiCCDqSBv6AMWT+0ktkuGkArpZrrZ4Y0GovmVnLC17/k9MVfM63nlH/Iy/3hgOhoieNXyG3nLG+U9CTf5MGvMjfDzbXFBJ/ePyaYzIKdM9ktc6ka7aaY8xOiou6NOg6r9OuOx1hkgUcDCrhLEWNQLDe3fB6bH1gXt1xovKvdWptqfOZdPccAUR/C4CVIJn3zXByyWOnoGNB5WF/ORr/vMmvsXHPM1iZ8ecab/htNf0kH/Bizj8q8oAVKaNQAAAGNgBoBouDNOUbA3qahrj8pRb9VBgZn4lQoWLVVcOzbI63Pxu9vpf8U6jTFU+wbXcjf8AqxUnanT/ALsQ251meTN5jT5yfjGIk38Sd8EyU1MssSSTVvwxbJmnIU5NTcqwsMSRwOleeWLtq0GNVdiamQIFe9gGzdPT78VXgY/INHyicSPxadfR8DIf8X+rY77+uJNY+bXP83kttpY38cX7cPoYqhYWkqSZIyyu1S5S17b9p8a+2mJVfydRxRl3aawHWpkFz0Au25xXHwUfkEE5p4te4pgD4ima/wBeHhzNxo7Qt/YH6cT+FxcNmKAxzIrwmXNLUGwCtksfhL3vrfbFm3BuDK4jYxZ2tYNMxJzaLa7a3xVeCnuDZ47xw/iuP6pB84wk8W44fxnH9GEfOMEcfC+CEO2Wnsnxu8Ta5yjrrcggW64V2HAQobJTZTexCkjQgE3A0F2Avtc4uS8E17gv91uN/nH/APDjz7p8b/Ot+tBgtMHBFmMDRQiQG1jEQNs3xrWtbW98V9DW8JM0wakplhjCFJcnx85sBlK39ux3xX2AoG4lxn8839pD9eEHi3F+tRb+uhH04OOKJweDsjJDColXMvwN+7pqbLoNRv44H+JcTpoZKhUoaYiGSJQ2X4yyi97W0I0w29ihT/dXiv6WP2iH7WO+6vE/0xP2iH7WDfjbUkLrCtLCZHjeQExLlARS2vtFrenELg3MXDmp+0mhhjdUUuoiH7pcLl01vbFddCgJfdXiX6Yv7TD9rHn3Ur+tfGPXVJ9DY0eJuGmnNSIYhEt7kxAEWNiLW3v4YrpOaeFKiOIFYMxSwgFwy2NipF9iDi5exNAOeJV/6cn7Wn2r48FfW2//AGKa/wDNj68FXEOZKXtYEgp4nzyIJAYrFRJ3ltoO/a9xhXC+daTsFaohQMwZvg4brlVyt9demKvwUQJ+f1/6cn7Wn2se+eV36en7Yv2saAeOcNMphMKF9f3Ea2UPobfknrphmPmjhTRtJ2Ayra5NPtmJA1t4i2Ll7FAF88rf+IR/tY+vChXVv/EYx/1Y+vGlcR4nw+CKKWSBQspsnwS38b+gW+fEE82cPzSARC0Ya79iMpyWuBbW/hffpg5PwAAtW1Z34in7X9Rwnzqr/wCIp+1nBrJzdR2VzTsAxIAMIucoBuPEWO+H4+aqIyIopmYyIrLaIHuubAkDYA9cNfgYgENfWW0r0P8A1Q+k4UK6u/Tk/al+vBRR8zxuqZ6aJnbtjcRgKFizW8SToL+3Erg/HKFlhE0MIllVTZIQVUtoL6aAn129WuKvwUQIrxOvH7/j/ak+vHp4tX/p8f7Sn1/6tjTeCvQ1AbsYoiEazfBrodfR6MROK8V4fTyrE8cYYgE2iBCqxygk20BJ+nBy9igADjPERoK2M/8AUQ/ScceLcS/TI/7eH68G/AJlq5pfwWnWCN2juUXPnW1tLWsbn1ab4q+PcQWCqkgioqaTLGHW0N2NyBlsPWTf0YbuQIDy8Y4j+nR/tEP14UeN8S6Vsf7RAcX7cUHnIp/M6aNmiVwGiuQ75bIcvpNi3TwxD4xzCI5GRqSmbJEj2KdXyDLcXGmY67aYb7FCr+7fFelUnsmp8KHFuL/pC/2lPi8qOJ0S1CwSUUEbHs/jotjnALWYAju3I10JG+GuHcUoZZYl8whVJ3dI2yre6ZbFltsS3Q6Yr7FCqHFuLdapB65KfDi8U4tYfhA1278GuL3hddGao0jUdPGwOZe7cOut2HdGtvH0jpies9JLWy0nm0XcQEMUHeb8YWtsBb/u2tgb9hgN8K4vxPt4u0lR0LqGXtIRoSATprpe9hva2CLmBfh6g2v+At/ef/VsReWxTzyzZqWnQU0mUMFFyQTZttNR6dba4d5kRu3qLbGgf35ntjL6igXQGw7o2x2IiI9h6vRjzHUzRmkymrhF9POSbb7ye4ag7ei+NE5SYWqTsPOpfktgBo0HnEBvr5zY9bWkIHqW3y+vB5ysoC1O5/CZfovpjlkaxLyPiEbXs6nLqbMDYeJ9GA/ivK9LM9VJ28amoVQhJFkddSd9b2Gnr8cR+WKOppo5E83e805JJAssZAuxsd9wBioTlSq+5yQmBhIKjORdfi5bXve3y3xJTuIRce5fgmSACpiSOFHiBJBuXXL+UBpa+IknLUGR89dEAY4YyQR8aHUZrtqGt8X5dMQJuUapqaqjWG5lnDpqoLKCxJIvYCxFuupxN41yvUywSRpATIezPaMygvlz6WBsAgIW/X2YvkPge4py1RyrdaqCKMI8VlAKhpG7RtS3xt9PScWPGZKKoiizVkYFOyvmDBhsU7wvsT6cROFcozIKwSQqzSXMT5hmJZWUAi9hYMdfSd8SeD8pOnDWp5Yx2pV10IN8zF119BsfRY4PkiJw3lCjlyItQZckGWwTRo2ftA1/SRYEEaXt4i44byRBFIJLtJaMRhXAIAU3Budbjp4DELg1DWUfDyqpG1QraAkkFc2igjXY2A01J9eLDmzgj1KxZJOyZJASQxW6H4403PUX6jA3vqJT8a5ZpKemjgEjIJZQiHKGbVi4QnL3tdsx2HrutOUaeRo6WpmkeUROYwAB8FddyFK5g3gdvHDLchzGnhjaRWkjqO0cuxN4wXCi9rm4N9diSOmE0PI1RlQecoG82eLOrMWOZ86sOuUAhd9tjth+SZdS8Ooqeps5cvWL2fe7ykIoU6gd05et+uHoeRaRFNwxUqqkM11ypfLoRbS+KPink/HZQpniiCl82ZmIZ5FVBa+3eGbKP88FlHwVloVpnYMRD2Za2h0y3sfmxAVkvLVBVxxXYlEQxx2c2y3t13N136+nCqjkyiftCzsc5Qv8J1j0S/hbFTB5PUQwvUvE0cEORtCuoYuHzX0sTiDT8hXE7+dxFHWSNu7oudg4v3rXB6HxxfIJBhX8JpZpFkdu+qMgIktdWHeGmm3XpilrOA8NgglfJnRUXOFkLGyHukd7Qjx33xFpfJo0LrKJFORs+UR6nuZLDXrvis4NyRkpb1Dimd4XhysBtnLlzr3rC3oHXFPcaHEPm1RAENmSZM2Rj3iGANyL3v8ANbEWHlCh7hQX7N+0DBye/pqTfU2A36YgUvIKLIzmQMxRQLg9xkQx3Wx2IOxvbXFty7y+KSNog7MpfMM34ososDvbTr6sH6EiVfCeHtMZ2ZBIHVywksA66KSAbA69cJpuT+HyIAiKyAFO7IxFicxFw35WpxRv5LFvIBNo4sCV11cPc6946Wvpi75X4bFQx1HwysolLObZRGbL3TqehU+0YX+yInFqDhtNIzsD2qqZCFc5rKoUm2a2x9tjhUnDKeWhiip5UipiQZA/eOVu/kzE91r+nTEjj/J/nM7zdoFzwGAjLe1yTmBuNdfkxVS+T6ONCZJwF7SNz3bL3BksQG/GvvpbFoAt4hwyGdQHVXQDujpa3o0OwwOcOqqKQTCKnd4jL2b2HdLSWUtlv8XUXYDBTQ0KQQrGLBVFgNhbewudsUnCeXIacyQpKckhMuTZgBYaOD8Uaen2YBo7V0PDjGFkaMrEcozSnukjLa+a400tjyhpuHxsksTRgleyVu0J7o/EFz0wPN5PKdQY/ODeQWU5QdEbOdjYt/oDEmk5Eps0QM5LM7TRkDKSCUYj5Bv44deQ6C4vuX2kSIpsTModXOUDLeS5zbHxxbcHpOHKEliZFsmQEyWugbrc6i40J6Yr4fJ4q5B21xGZbdwAkTArqb9MR67ydo0SK1QFyQmItkFrBs99W0I1v9GLRdSzfi1FRl1hF2zRq4TU3ckJck621J66jxxL4nw6hkcyTdmXjADEtawBBUML6jNbfritqOSVJlbtwA8kcpOUadiNr32O/oxFHIMDiUrOSG7RL2BsWfM+Y37xBBAv7b4tEEfA6GnjV+wsVdy7ENm7xtc7mx2xF4tHS00wq3D9oxEWYEnRtha9renFXQ8FNOUaKqAWaZHOihXTRLbkkG4AI6sMXvHeDecxqmcLlkV9r/E1A32vb2YiI8vBqNpWmZ/hHQrmEpF19FjoNNxtbFZxHl+gWZInjY9tGUvmOUJGFIub6DQWPoxFpOWVM9Oid9IWaZpwy2btC14wo1ykgeggNi45h4Qk88RMoVljkUJa5PajLffpbF0Ico+D0ckaFe+l1ZbtmBKWVSL3Nu6Nt7a3xETg9DDVxRhWEtpHiG6rmtnI6A7WvtfTCeGcrCnkp3abWNFitsr2DACxJ712J01xCk5RCTHNVKGZZtdpLTmwa9/xTp7emIgg+5MOeKQtd4gyo5YZrNoR4G3qxXtwylFXH/tO3SMssg2y3IOYgZSTmO+IUvI4aOBVdAVdXJsSHyIEuAT3bi23gN8MryBKsYXtUJFOYblSfx84Op2A0tr9GL5EfquFUcDoC0v4ROH7rEq8qnMM1ul9bbY7mNvwia36A/vzHEVeVXjMZeZAsdSZzcEfGsMu9hrf2nD3MBPnM9unD3P/AHN9WIgPE7/6GPMOrVWG5+THY6mCs4brWoLnu1O3rf5rge8Y0rlpSBU5bX84kI8LkKRc+6+MwoG/D1/nI0/rPo+nGm8tRhvPF2BqJAfaqA4xmaxPIlqZBM3aIZDEBGEcWBu1yV1F7FNfTjzh8NWsljJH2SyMWBN2sxuFJ6aMLewbYr2NO+Qdq6CMNDnsoFkspvZr37o6G+YdMPR8JpHcBahjdlyrmuLqqsNDe+ihtfE4yJZdnXMS0ckWQl8p37pHwfTUg646BK19UqIyLjoDpkBF7AaliTbwtbFRHQ0VwfO36MO8LfBgrppr9NsSYKWCGOGqs7KzKQpAzlnCxL6CtgHN9RlwET4uHTCJITOFkvKz2IOZWzW3XYFlva1htitggqJJirVAWSMSLYG/cPZnQBRsCp1JPfHhj2UcMdmftnJkc3IB+M+n5OgthyhqKGB1KO4uoVSwYkhlH4pUG2WFDc739OEifRUszwrkqh3mV1YC/wAFltl11Pe71zvscNScvQmGBWaI9kwZ2NjnDE5hqfxzuTfbrivp5uGRBsrNrH2Z7rE5XW+htcd0dPAdRjyWfhhS5zMGUa5WAObI3qH4l/DBsh2spQrg+esCrqWsL3BkfLH8bYAgFf4JPXRb0NOscCJUpngpzGoEgTOvdW+YElRmQDrr6RibwvlyjljVxEAxszLnJKuwzEGxtm72vjfFoOXqdVt2YtZV3OgjbMltdLE4qRX09JHPGsPauwp2UyMLHO62e+bpZgdvSMUwoYGpnZKlpCkYLFnOaNTZs3cJu4A03BOCqn4NDG+aNcpOa4BIBzWuSPH68Kh4BTqrKsahXXIw6FbWt6rYqRTtPBUwtTtNkV5OzCaBrKQOz13zFTr1DW3xAPBaMEoaqTRmQqNs7EyEWsdbaepfRgqg4HAjXWNQQb3G997+/CRwhO0D2Asxaw2LEWuR4i595wWED0nDKR4lcVU3ZuzAMJDqWGU62voo0PgL4dq+MU583nZZQezYIN/gneNCSPTdT42JwRHhkWVU7NMqm6jKLAjYjCX4VCVUGNCFGVRlGguDYeAuAfYMNAFBwGmljcQTPJlKh2LEkAEuculszbE7aG+t8R3ko1jFQtQ6MCsirKSyozI7KHCi5Wxc77jfBnFw+NNERVB3AAF8NpwWAAhYowCACMo1ABAHsBI9pxUSk4ty7TOXqHklUNldraAdmpANstxYEn1nHcM4dR1EMsMcjyRyESODvZ1AXcfwQfG664vxSKuYWWzklwdcxIym42tYAYVTUiJfIqp45QB83rwUQEraKPNO5aRlSoWNjext2cae1szA5gPGw1vhLR0ygyBKiyxBiMynutLYk+JBXMb629OmDySgie5ZENzc3UG5FrX9Vh7h4Y8i4XCDpEg/ojxv4eJJ9uGgCFTVRVfZCVZSVR9cyrcMzRvcWtcZCem464sOU6CmZe1jDqSDGUc3sO6TpYEdB4e/BCeFQ/m0/VHjm8PHX164cjoY1bMqqDa1wLaXvb34qFAxKPhiKsYZkySFhYG+ZMoJ+L/B+U4jyS0CLGVaRuztJHrZnK6kEldCOztY+oaYMoOAwKLdmrDMzd4BjmY3JufXhwcJg/NR/qD6vT8uKlQU4vUUMzlizlnyq5FxkFmZTqNu6dtjr4494PwOiqAwVpCxDMysQchlAvY5bX2OnjrvgsHCYB+5J+qOm3THtPQxpfIqrfwUDb1YqVBtWpVSogDuyt3JEIsVMrdmWBK9SRYDTTTfCOFUFLUu+UyhgVksSBcEdoDYC1vhSpHo9WCp6KM3uqm5BNwNSDcH2EX9mOpuGxRklEVTaxKqBoNhp6hiCgvWJSHLG7OoiTswSBqI3BI+Lqbw+0Xxa8Pigp4s2c5JWBu5JuX26X9HsA6YsJOGQsblEJ11Ki+t7/3j7zhbUqMACFKrsLCwttipAu0NFkiCzOEjS0dr2yt3R+Lr4ePeHiMIko6IsbTMmlrbfFWxtddra+s+nBUaCO2UKtgLWsNtDb1aD3Dww23DovyF69B+Nv77D3YqKYP8L4fA5LxyyMsbLe/xTltILC21m3HTEmsrqOUiQyqCqMAQekll29YFsW8NBGoIRQmbfKAL6WHuGnswxDy/AqBMgIAAuRqcuoJ8TfW+KiDs1HTBl+GkYkspdTmsS0Ry+j8UaCxBN8PU6QZ42FQxKsO6WvcuNARcjbwxfLwOnG0ajrt10N/XoPcMMvwaEbIosQduo2Pr0+QYqSIE/B0lnEhlOhXu3Fu6QbW9Y+U+OIHHyRU1Fh//AD2t68z4v4aGNAAANLWNtdPTvfTfAzzE/wCFTeigfT2tgTGA6klgBpoPAY7DkNSQoGUbDr/njsegxAZpIj5+h8ar/wCzGo8qr36r+cv/AHUxmVIPw9ddPO9v6zwxpHBLnz0KTmMz2sbG+RLW8Ncc8xxJfGaOKGmJWJXKA9krAkFm6eOp3PtxBpCIWAajGZSAGRQAO0Gw1OwGpGmw64mRvW2I7i2va+t9NAe9obg3Ppx5Lw6d0plzuMpImIcglSCNwdTe2vS3vwaIMNVALAcPcLbcRg2HqA39F+uLGOrR0YGkYCBQ0a5bgm2yaWuNtMNmkr1JKSCxtozZttOoNtL+3E1oq0kfCRqLdBfWx01G18vp3xEQaOISF5uxCdmmSNAt++4VmJsOhIXbTvenFfRVtaP9tTBycq2VMo0Vc5vYnW5AGwykeFyA09T2JQMqSC1nGxubtoB3TbS9jqb4ap6Cq7VS890DXIUAXGtgRl22630OuKgRV4jUaH7nja+67hQbbb3JUH0YX29YGltTIw7vZi4A+LZvAnvAb9D6MPVPB6iRpPwklCyMikAZcrq24Fzsw9ox7R0lTHOgZ80erOQQoLEHW1rnW3gNfRiIjSVfEG0WBEAYklWDEgFyo1NhcKoJ8X02xNo6mo1SdLEqcrqQL5VS9+9ozMzEAbBDiupeTOyOZJzG7Ss8jJcZkLTOkds1hlea9/xstiNbBz735LgtWMfXrbRwdS1xfML+oevBERH4TQVnmkqu7NK0S9mwkuMxQAkN079ze9rWsNxiYeG1RgChnWQSA5u0uCoAzaXPdOoC3OuuGqPl8RKiiqICZBoxAsgy2Ch7Adfnvhyo4avYxRpVWMI7o7TKHI+LmNyeljvudMJCajhNUaemUFi6KRN8KRnOS1swO5axDdN7dMO8Y4NUySxvHIyqAgkTOQGyurNsN7Bh0vcYiwcMQG0tbcAKAO31NjnbNc3Fz3dNbYWaKluxNadQ37sNM1tRr0A39OIh+qo5fPu07RRGpQshkPxSrqSV21bLbocpPTDvDOFypLIxOZWMmXvk2DMCotttp/BtYbnEWFaNBKPPEJly3LSoSApJABv6euEyiiKRKKxFEWbLllQXzePqB+XEArgVLPTjs5GEkhWMgdoSbKESRu8OhJa/W4vridxyHzmmlSFxnsQhVyoDle7crrpmDe7FXRiijkL+eI10ZLNKh0cgn3ZdttThiGh4crKfPE7pUgdqgF0UKLgW2A9hwGjyqaaGZo4pogTYhJHLNeyk2BBIBtIfVr0xN8xnkWHLMCyu7k5iQ69oCNgNADb0aDUXx5W1HDnnWdqiHtFC2ParpkzEdf4ZxVVUdBlbs66ME73lS1mMZbRR/Fj3nCBZwmvDxJJPDmIBKi12Cuc5Hc/IZBpbXwvhyfhde8ZV5kNxbTS5sLG4W41BOny4Zqa3h8jB2rYrqmQBZUCqCVZrDfvFFFiSLD04jhOGXua1GGlg0yHUBgDfcnvk38QMVEvOJ9ss8cqsoQApkZyoYyWynQHXMFA9BPjbEXjXDZO1lm7RUj7NQLuVClc+ZzYaaMPXbXYYqkThg/fydBbto9g2ce46eq+FzScMZY189S0YCj4ZTopvrfffXxsPAYgH6R5UcxpUxZmkIy3LNYl3tqNO4wP02GtjQUFWkLqZQZSUysTmAAVQ41XqQxvY/GxTV0/CpZGkesiDsCCRKmxBW2o8GOGQvCf05diNZ06rk8PDFUULqs4RKUVGkHavMzXzkZhleyrodltp/B645aGvC5e3jAChQQCTcKQTcgnexub7Yqe34WQo89TulTftUJ7gyi5tt9ePA/C7/wC+rYa/7Zbfi6abjuj5fHFUUCCNKsMPho2ANyul8oYC17X+LcX8dfQJdVFUtkZXEfc7yaHv6bNba2cesLpuMDQq+GXv53Ho2bSVd8xbca7k9euuFTVvD2l7Q1iZib6Srp8U216d0f6OIIWop6xQ2aaMgC73Gmwv07osDYe++PDw+pAgKyLeOIKxZiQWt3m212Gp6X2OuKz/APHHUVqCwO0ydVCak6nQdT1w9DV0KpInniMJGvrKpsb5tNdth6hhGE6pp6mWnULKGYlszKQoIKsoAKr0bL6dMeU0NSkis7KIye/c3v0W19BrbbcnFdlodctYovnP+1UAFxYmwI1Fut9zh6CamCMorFOYhrmRbixvYa7aW9WAiVPFUo0hV0VGLEFje3dAXcaDML28CcSKaeYxlC6tIUZhItgATcJ3beGt9euKwJTdmqNVI2VswYyKT8XL1J8SfWcJp6WmQoRUghCCB2i20LHodu9b1AYShJpzVrm7yFM2pZrkEkgi9vVp46YTxeiqGhjKyFHWNg5z2BJWwJ6XzahumGpKeIuWFTa5vbOLasWtofT8gwmKhW3eqdBcWz3uCCBe5+NrfY7DEUJ1DTTq9yRksBqxbYte2vxtRio44B51Ppf8Af8AvNiwoKOzXSS6qABlbMDqWN1tYE3K3F7gX0xA4xfzubTTzE62/hNg7iDiRCw1O3p+vHYStM1tj8uOx1MFRTUw8/8A+ov/AOTGg8EGVqm2l5mv68i647HYzmWABtz24Auag3/j1HzQ4bXn1/Cf9pP0JjsdjUQVixzsxG0/7VJ9FsJ++1m0Il/a6jp6pBjsdh4oqxkczMfxG9tTUn/7sOpzA9wMi6+MtQf/AL8eY7BxRUeXjDn8SP2mZvnmxJhZ30K0+vjEx+eTXHY7E0JJXgJc7Uo/6RT874c+9NiN6Qf9FGdvWce47HPJtGh2PkqQ7S0w06UEOJK8kTW/3mIadKKEY7HYSHY+T5/0tPZSQ9PZhqTlmcNbzobb+bRfVjsdioC05anP77P9hF9nHn3vTDXztv7GL7OOx2DFsYeNy5NcfhTa/wATF9nCF4DN+lN/YxfZx2Oxoj08uSC16lvZFGD/AHcJHCZSbecye1Iz/gx2OxBB8cDm/S5P7OL7GErwibU+dP8A2cf2cdjsQjn3GlKn8Jk30ORNP+23v8cR5uDzAX86k/Uj+zjsdiRHv3Lm/SpP1I/sYWOEzfpcv6sf2MdjsJHs3C5gP97lP9GP7GEx8MmN/wAKl/Vj9H8DHuOxAPfcub9Kl/Vj+xjz7jTfpcn6kf2MdjsBDn3Am/Sm/sovs4SvLk5v+Ff+CL7OOx2KieyctTFrecjx/wB3i+rCZOU5bD8ITX/lYvqx2OxUod9581r+cx/scWPH5Rmt/vEP7HFjsdgrCDH3ryj91g/YoseNwSQD40B/6SPHY7CRN5e4fJFPfNFlYd4JAqFvC7KenqxI4w1qmU/8m3958djsZ7iUbSi/xflx2Ox2NEf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AutoShape 8" descr="data:image/jpeg;base64,/9j/4AAQSkZJRgABAQAAAQABAAD/2wCEAAkGBhISERUUExQWFRUWGB8aGBgYGCAcHBscGSEdGxwdIBwcICggHxwjHxwcIjEgJCcpLCwsGB8xNTAqNSYrLCkBCQoKDgwOGg8PGiwkHyQpKSkpLCwpLCkpKSwpKSwsKSksLCwpLCwpLCkpLCksLCkpLCwpLCwsLCwpLCwsLCwsLP/AABEIAJUBUgMBIgACEQEDEQH/xAAcAAABBQEBAQAAAAAAAAAAAAAGAgMEBQcAAQj/xABTEAACAQIEAwMGBwkNBwQDAAABAgMEEQASITEFBkETIlEHFGFxgZEjMqGxwdHSFRYkQlJTVJKUQ0RiY3J0goOTssLh8DM0VWSEoqMXc7PDJTVF/8QAGAEBAQEBAQAAAAAAAAAAAAAAAQACAwT/xAAlEQADAAIBAwMFAQAAAAAAAAAAARECIRIxQVETYYEDIjJx8EL/2gAMAwEAAhEDEQA/AFVXOlWEzR5GRSVYlTmVhfezbWt3vfriAPKRWdDH+oftYqoJGWr0YgGaxt1Bex06i3TB5HwsytIKaloyIpWjbtEsTYKQRYemx9WODSx6o7bYLt5Rq38tB6kH14QfKFW/nVHqRfpGDOLl2tB0g4evoyMfow+vAuIjZqJLbWhY4Lj4KPyAf3+152qG9ip9nHfflxBv3xKfUB9AxoQ4NxHc1UC+qD6zhH3HrtjXoP5MK/ScHJeB4mftzTxH8/P7v8sI++DiJ/dag+q/0DGlJwWvNgOIj+wS+Ety5xH/AIh16Qrt/q+LmvCLiZsa/iJ/GqvZ2n0Y4vxAj9+W/rcaSeV6y2vEpR/VpbHScnVNteIz39Q+jFzXsXEzPLXf81/5MLEPEPCr/wDJjSYOSp/+IVF/Z9OHhyVPpfiFT7LDFzLiZmOFcRb9zqTfxz/ThX3t8QO8M3tv9JxpTeT+9s1dWH+st8wxTTcK4crlX4jMWBsQanYjce/5sPMOKA4csV/5mX3/AOeO+9ivP7jNp6f88aFQckUkyZ46qokW9syzki49IxJTydQ9amrI8O2Iwc2XFGZ/eZXn97yH2j6Wwv7x64bwN+sv2sab/wCnFN1kqT65mwj/ANN6Mb9sf61vrw+oXFGaDkquP7if1l+1hLcl135hvYy/axpMnk0o+na/2jfXiOfJrSjYyg+iQ6YvU/oXFGcjlCt/MP7Sv14dHJdZ+bA/pr9eD5/J3T7l52FtjIT/AJ4RN5P6JBmZZWABYnMx0AvsNfdg9QeCAcci1h2RT6pF+vHDkWu/M/8Aev14ITQ8D2zFT1uzgj2HY4v6fye0LIGXtCrAEHtG9YO+Hm/5BxRn/wB49b0iv/TT68eDkav/ADDfrL9eNGk8ndGNhKPVI314ppabhEZKtPMDsQZJAfdi5v8AkXFAm3IteP3A/rL9rHR8i15/cG18WX7WCgRcGa/w0lh4yyWxb8L5R4ZUC8UjSW3yzsbfLpi5v+RcUAX3h117dj/3L9eHKbkauDqewDWOxZbe0ZsaOvk5ogfiyH+tf68eR+TqiBHdkHqlcfTg9RlxQCT8lVxb4OlCDu2JZCTYW171jfc6ejDtXyRV5cq0x2GzRa6LbX42mtz1LHprg8/9P6T+N/t5PtY8XyfUg27a/j20n2sHMYjNl8n9bezQMNPy03G/43Xp6xhE/INcG0gJHQ50+108caXJyDTMbntdf4+Tr/Sw1J5P6UDeb+3f7WH1GXFGbjkGv/R2/XT7XXC5OQ61dOwY6b5k0N/5Xh8+C7zbhA087cH+dP8AaxaU3JdFKgdJJ3RtmFRIQem+bD6jDijN4+Sa8/vcm29nT7WPByHxD9Hb9ZPtY0xuQKUfn/7eT7WPfvDpuhn/AGiT7WD1C4mavyFXD9xP6y/aw3949d+Yb3j6DjTW5Dpvyp/7eT7WOHJcA/dKkeqpk+1h9RlxMwfkuuB/3eQ+q314suCcrVgZiYHXSwuQLXtrqfXg8PJsfSerH/Uv9JwzI7U88FOruySRzM5kYuxKhcveJ0AzbDwxc6XGA52VMNGeUnrYaX621GnsGOwKds40FtPG9/nx5jUYUapVBq08TOP74xq3JKd6t/nT/MuMq4ap8+jFibVC/wDyDGt8mA5qzT99v8yYz9QcAgtbphRbTbDmUYbdccTYOc+yxrRSu6hrDuX/ACzop+XGN8PpnmlSMEkuwG/vPuv7saD5Xa+yQwjqS7epdB8pPuwN8i8IMrzS52jEERYOtrhmBA3BGwb3474axpze3CPza0aVOWAdmEVQcpt3t76dbEY0nyacTmmoyZiWySFVdtyoAO/WxJF/RjLeAVkRqFNVH2yuwzEswYFtL6Gx32OD7ym8UFLBFS09o1cG4TSyC3d08SdfV6cGS6Ykn3Lyo5/pFd1UtL2YLOUW6qoIBN+tr7C5xb1XMVPHTidpB2RAKt+Vfa3iT4Yx/gtLIaKRIUZ5al1TuqbCOPUktawBY236ejCecJyhgpQ+ZKeJRpsXYXYj0dB7fHBw3Bug6j8qsBV37KXKtgGsLEnYb6Ei518MWPAPKFDVziKOOQEqWJYCwt6icZrxhRDQU0Ozykzv6vioD7PmxZcqSea8PqqoG0j/AAcXjoQpYDwDOPcMXFSlQ34xz9FHULTRKZpWYKQDZVJIFifEdbXtbGZ8/Vxkr5ugQ5Bp+SNflJw5yKgWeSofVaaJ5Tfq1rL7SSfdiJwiN6ysDSm927SZraBV1Y+gWFvaMaSWLBuo2LkzhXm9FFHazZczfym1OLeqrI4kaSRgqKLknpjyinEkaOtwGUMLixsRcXHQ4APLFXsscMI2clm9OS1h72v7BjklWLJFP5UGmmZYYLxIpZmZrNlXc2AIHoBPuxDoPKxLNIkS0wzO4A752J3tboNfZgW4f8BwyeW9mqXEKfyV1f6R7MS/JjRqaozP8WMBV9LyHKvyZsdGkkwXYLOZvKM9LOI/N7r1JaxNtCVFtr3sTvY9NcNcb8o4SOOSKLtEfTMWyi9rlRoSSugJ2B03wDc78V84rpWGoU9mlvBNPla/vw5zlEYmgpvzEK39Lv3nPtNsKwWhvU07hHMUM9L5x8RQDmzH4pXe58P8sUNP5SC7yGKDNHEhkdi1jZfAW9wO/owJ8TlMPDYIQbGYmWQD8k6oD7Ap/o4TRt2PC5W/GqZBGv8AIj1b5bj3YysEPJlZRwNWVYB3mkJb1E5m9wv7sb7FGFUAaAAAezGReTOILUGZlJylYlA/KlO/9FQxPovjYrYPqPcDHoJO2MH5v4h29bM42DZV9S6fPc+3Gyc08S83pJpeoSy/yjovynGEU0LO6otyzEKPWTbD9Ndyz8BbQUy0/B5pWHfqWEa3HS/T3Mfdiv8AJ87jiEOQkXJz+GXKSb+jQY0OXybrJFFHLUTMkQ7qDIFB9i3v6ThXEOVYaKhqWp0IkMTDOSS/sPQegYuajIqOMeVFjOIaOMPdgodr2Yk20A6X63xP4N5QCaxqSoCZs2VZEuFLdQQSba6Xv0wBckxBZnqGF0po2kP8qxCD2m/uxE5Zp5J66G3xjKHY/wAls7H/AF441xQU0zmfyheaSKqw9ohZgWz2uUsGyixvYm1zbUEdMdxXyjpFAs0MfaK1rlmy2ZgWybElgNT0GmAHyg14krXVdEhHZqBtpq3tzE+7HvOKmGOkpduyhzv4GSU3b3W9xwLFaK9TVeXeaoqyDtQMliVcMfikAE6+Fje+KKbykJJOIKaEzb3fNlFhckrob6Dc2BwHyTGn4QEBs9TJmYdRGQQPYwj9xOIvLTdhTVVTs2XsYz/Cff3C3y4OK2xpXcbrjWVbugPwrgIPRoqj/XjjXqzjFNwyljRz8VQqoNWa25t4X6nTXGZ+T6kVqsSMO5CMxt+Ue6gA8STp6sROM1EtbXNe7M8mRQOig2AF/Aa+u+NtVzwCc2ahwjnIyvAskXZCpDGHv5iQv5QsLAjYgnEPinlHjhnVGjbs217S42vbMF3y3B13IFxhheAO1bHPOvZRRqIYIrgubKRc5TZQBmbc7DwxnnHak1NW3ZjQuIogNgq9xAPQd/bjCxTFuGmcwc+pTMAI2kUm2YEAG1icvja4udrm3Q2I+G1qzwxypfK6gi++v04p6nk6nkghgkQkRLZSDY3/ABtfSddcXVLSLEixouVUFlA6AYw4a2OZd8C/Ho/w6nI2EE/+AYJztgc4xlNXH4immt7Sl/mGBCZwlEzAHK5vrcNob9d8difFIAoAsbD048x6DnCk4dLauj/nC/8AyDGs8mTXas/ncnzLjIeHG1bH/OF/vjGr8kN3qw7fhT/MuM/UHEL1GGqgkKSFzEDQePo10w159Hf46/rDCvP4/wAtf1hjgbM05q5Rr6yoMvZqi5QFBkGgHqG9yTi55Q5Rlhpp6eZQvbBrur33XKBaw21O+C6WuiHxnUddWA+nDMnFKdVzGSMLe1ywtfe1772xvk5AiM5p/JPWJMpzwlVYG5LagG+q5evhfBLzX5P3qYkKyAzqWJLaK+c3I65QLC29gPbgkpuOU7sEWWNmOyq4J01OgOJFTxWCJgskiIx2DMAT78TydMwHuC8Kq46WOlyrAFXK8gfM2vxiigWubnUnS+xxVc1+TLzh1eBwlkVCrXtZRYEEajTp6MGf3Zg7Xse0Uy2vkv3rb7erECfnKhUlTUxXBsRmG40xV2oSk4t5M/OIwWltPf4wXuBQAAgW98oA01vck9bYncP5AUUjQTOHvHkUqtsgzZ7i9+8XsxP8FdNMSZ+e6FCAZ11AItcix2NxphDeUXh/58e5vqxfcDKvgnk3EKyRyy9pHJa6quW9gctzcmwvewtrrhPBvJgkEjN27MjLlKlQCVJBKk+BtY2G19sWi8/ULBiJviLmPdba4Xw8SPfhFP5RKB3VFlN2IUdxtybDp44rkOgpUW9mKPm3lKKuRVdijIbqw3F9xruDp7sRB5SqDNl7U3vb4jb3t4Yc4tz9R08rRSOQ62uAjEai+49GBJgR6LkCnWHsZWMoy5FJAXIL3OW2zE6k7m2PeBchx0t8sjtqSua3dYjLm0GpA0F/E+OET+UqhTLdnOZcwsh2Nx79Dhs+Vah8ZP7M/XhmTGoj0vkqp43jftJGZGDG5WzZTfUW8cSuaOQoa1xIXaOQCxK2IYdLg9R4jE3gfN8NaXEObuWuWW3xr2+Y4tlJHTA2xQFcxcMogqUszSdq7Aq6Rkkse4NQuWwAAt0VQel8NzcIoYk8ylMrt8HZuq9qxCZbaC7Zr6evpi65g4vRQzRPNLaSO+RVJNs4sSyj0eOIg4nw+orFUAySsqNnUnL8Fd1Gh3BubW3OuFNjoY4Vw+k4fULDmmkdu8l1BC5z2Zbu21sLEnYX6E4OQ+M2rObeFzSrM/bdolsrAMNAb7BuvXxxolNMHRXGzAEX8DrgyvcNFRzDyoawMr1EojJB7NQlgV9JXN6d8U1H5LoopFkjnlVlN1NkNj6itsFnFeKx08TSymyLa9hfc22GK7gXOFNVuyREllGY3BGm3XEm4Wi9gUhQCSxA1JtqfHTTC3izAggEEWI9GB/jnOVNRuI5iwZhmFlJ01G49WGh5QaTsO3u/Z5+z+Kb5rX28LYozBFqvJxDllSKSSKOUqWRcpHdNwASLgei+LLl/lKnoweyW7H4zsbsfqHoGK5PKXRFXYM9ktfuH8Y2GGf/AFQoT1k/UOH7jVGj5LKfOshllZs4dixU5tcxBFtjr78WHNXIMVa4kLtG4XLdQDcakXB6i++PKPyh0UrpGrsWdgoBRhqxsNcE4OJvJPZA9UckwSUxgck3y98WDKUGVcvQADS3gTe5JJh0nk5p0gaF3eRTcrewyE27wAHxtBqb6abE3lVvlAooneN5CHRirDIx1Gh1ti24ZxSOoiEsZJRr2NrbG2x9IwbSIo+W+RI6RriR3BIaxAAut8pNhc2uSBtfXoMNScgKlYKqncI2YsUdMy3YEEixBG5OCiacIpZtFUXJ8ANScVnDebqWofJFKruQSFsb2G+4xV9SPZODuwYyS5pWQorBbCMMNcq3Ou2pJOmBrhPkxipp45RKzdmb5WA1NiBt4HX2YLOK8dgpgGmcIGNhcHU79AcV8POlEyu6zKVjtmNjpmNhuOpxfcOi4tfYY9C+NsUcPOtHK4RJgzNoBY+F/D0Y6HnWiYhROlyQANdSdANsEZVF26j14E+OS5a9NP3pMfc0eLduaKXtex7ZO0zZct9c21vXfFTx2DNXL/MpvlZMRGfRzMQDptjsT4+BsQDYbflD68eY9NMQpYae1XG17k1NreqQa/5Y07k861f86f5kxmFKfw5P51t/WDGmcnGzVf8AOn+Zcc8xxMwreXmSs81JXOXVbja72I9OmbEvmbk2SiEZd0bOSBlB0tbxxO5pqFj4znOirJExPoAQk+7BnxOhpuLxqY5mCxORdV6kDTvDwtjTyangIZ/zDwdhTUtQSuV4kjA63UM1/C2LSHlZ24PnDKLSGe2vxVQpl2+Npiy8otAsHD6WIEsI5MoJ3PdbwxYcJe/Am0/cZPkzYzy0v2M2C3k/o8rS1eYAUyMStvjZla2t9MQuCcDn4nNKxkGYDM7Pc6tewAHTQ+q2JXKUn4BxEfxQ+Z8WfkiktJU/yE+d8ablYLsiHyAjrxMK5LMium9/id2wJ6aaYgcy8AWHiHYByRIym9tu1bb2XxoHC+UYoqxqoTEli5yWAHwl+t+l8CPP5y8VQ26RN7mP1YFlcvgmoiu5w4QsFWkAYkLHGuYjXW4vbxwhOWlPEvM85tnKZ7a/FzXtjSOJ8kwVU4nkMgYBdARbu6jcE4DGktx+/wDHD5UGDHLXwLWyNyLwdJ6menkJs0TKSuh7rpte/hhPInCY5eI9m+a0ZZlsbG8bDLf6caNwjlKnppmnjD52DXJa47xBOnrGAHkV8vFn9cw+U/Vi5WwpIRuNcEjp+KLDduzMiG5OtnI628b4k870KPxYRrf4Ux59di1lNvDugYf8qsZWqhlGhMfyxtcf3sRqWq8440jg3BdSPUqX+cYU9J+wPwTPKPy5BTRwNFn/ADepuLAFh03uThzh/JFM/DhUkydp2TPa4y3F+lttMWflcjPm0J/jf8LYruROZu0EVC0QKlWUsW3Gp2t6bb4zXxqHVgvyQN3qn1R/48aNM5yn0DFfw3gENMWMMSoWsDl62vb3XOFPVNdwASQNvmtjGTrptKGR8DpErK1hUs2Z8x3sS1/i36WHT0Yu+TeGdhxd4d8iPa/gQpHtsRis5r4UYagTRkqGbMOhV9zb23ODflPjK1UZkQL22WzHLqDtv1Btcf5Y6t6MLqAdbwaIcT83AIi7RFtc3swUnXfqcbXDGERVGyiw9Q0GMh4pEU4yo69rEfaVTGttc4xn2HEFPKrVWoQt/jyKPddvowI+SufLX2/KjYe6x+jFv5XKjuQJ1LM3uAH04oOAR+b8VjUC1mC2/lJ9ZxrH8QfUL/KvwVGh85uc8eVLdMpPh43OB7zWMcBz27xmvufjZsl/1cHXPkBfh848EzfqkH6MZg3Fb8KWHwqNfSCC/wA5wY7XyT6hHyxynDNw1pHzBpMxJB6Rk5dDpuMUHJHLK10kiu7JkUNdQDe5t1xoPBKTLw2JbamnLH1kX+c4zflHmc0LO/Z586gb2tbXwOFNtOE5olRcLFPxaOEEsqTx2J3PxW1tp1xtWfX/AF1wONytTPOKkxntSyvfO2hAFtL20sOmL8MbnTr83+jjGTopQyPym8MjhqgUveVS73N7sWO3gPRjUuC0KU8KRR3CKNLm511OvrOM28rZvUxf+1/ibGlQg2FugGuHL8US6sh851RSgqD/ABZUf0u79OMn5Bq8nEID4kr71P02xoHlNqSKBh+W6D3HN/hxmVJGYJ6V/wArJJ73I+YY1h+IZdTU/KHwxZqR3Ja8IMi22JtY302tfANy1w+N+G1zliGFr2tsnfX3m4xplbH2sEq2uGVl96/54x3hPESlHVp+cEX97X5MGHSE+pL8nlMr1yZr91WZbeIFtfRYn3YkcvcDSXibRBmCQuzg6XPZsLA6W1OK7kqq7OthY33I96sPqwReS4Z6iplP5I1/9xix/ujG8tVmVvREo6YnjtvCdmPqAZvq9+DbjD/hZt+iS/3lxR8PpW+7kzW07PN7wg+vFjx6YrUORpaikP8A3D/LHPLc/RtIhUc47NNT8UbWtt6sdilp6ohFGa1gNMo009eOxuGQcgQ+fi36UP8A5MaZyghLVWn76f32XGeUQvWRafvnw3+EGNL5RH+8/wA7lP8AdwfUHEAudaINxXIdnaNT6msD7caZy/ypHSRlIyxDNmOY9bAdAPDGUcd5gE1eKkIQFZCVvc/BkX19NsbPR13aRpIBYOoax6Zhe3y4M6kix7gR5WYbU0Ov7r/hbD/AIP8A8KxvoYpfnbEzyjcFeopPgwWaNg+UbkWINvTY3t6MZ/R87yR0LUnZqQQyh81iA17grbU6nW4xJXHQtxj/ACjH+BcS9EI/x4m+TCkMgrUBsWhCi+12zgYtfJxy43mtQZFIWoUIoI3UBu97209WBXhvEanhVRIpQZmGUq4Nmse6ykHXXw8fHbXWpGekbI/CeW2avWlLKrK5BaxIvHdjbY65cXflJFuJr/7cfztiBybUu/Fomf47O5boblHvp016YY5u4s81c7sgBibIAAbERs1ifX1w/wCvgOxuEcY6dNP9e7GUVSD74Lfxy/3FxovKnE3qKSOWQAO97hQQNGIGhJOw8cZDVcTqDXGr7E5w4bLlYrdQFt4kaeOOeC6m8uxuoiGMf5MivxhrHaSb52xpvMlbJHRSyQ/7RUuotm10/F64yDgclZFVrMsUodn7xMLWtI3f3WwGp16YsFpg+oaeV2h/B4ZB+LJl9jAn51GBfyXwZuIKd8qO3yBfpxoflIoWloHCKzMGRgFBJ0YX0GuxO2BjyT8IljqJnkikjtGAM6Mt8xubXA/J+XCmuAd6WvlcT8DQ/wAcP7rYX5PqOFeHLUCKMyqsvfyjN3WbQne1hbFd5VWqpJEhijkeIqHISMt3gSPjAHp0wK0XEOKQw9hGkyxEMCvm5/Gvm1KX6nriS+0t0PeQec5q6SVZEjUIqsMgN7km97k+GCyUEBiLXAPzYzjyT0EsU05kikQFFALIVvqdrjGlzR3Rh4g4xkldGl0Mw4FxZuKiaGdUWyKUKXBBva+pOxt78VfK80lDxLsZLd5uzY9DntkYe236xxW8D4ZXxM0sEUqtGveuhFwTsAw722w12wR8q8q1VRVCrqgyhWz98WZ2HxQF3AFh06ADHVxUFSNzYLcajt+XCflAxY898zVMVekcUpVCqd0Aaksb7i+v0YoOLcL4lJUmZoZWdX7jdn0QkroBY46XhXEaiojlnhmZsyAsY8tlU+gAaa4klotln5UXL1kMS6kRiw9LsQB8gxSSRVFPXQtUgiTOjG5BuuYC+mmwIxK4rS8Rkq+3aCVnRhlPZG1kPd0AsRi18ofC6uasUpDI6rGuUrGTrudQNTf58S1EDRpXGaXtKaVPykYe8HHz2GJGXxO3pOmN35RqJ3pENUCJSWzBlym2YgaADpbGXQck1QqlvA4jE4GbS2UPvvtbGcGlSaprTxhabL+TER7lxmPkuoIppZVljSQBFIDKD19ODrnmWdKUmnDGTMFsq5jlN82lj78ZdwheIUrM0MUyFhY/Ak3A16qcGPRmmHFTz1OvEvNAsfZiVUvY5rED02vr4YOh/r24xrglBVy8RimmhluZVZ2MRUaeOgA0GNmGmDNJdCRlHle/3mL/ANr/ABNi9595pno+wEJUZ1bNmW/xctvnOBbniOrqKp7wyMkbMkbLE1it9NQNfXiBx6srqwoZoX7gIXLC43te+/gMdElozeoTeUbiRegoyxGaSzmwtqE109bYDuMUlVGkLToVAUCInL8Uagd319ddcW3NPD6yVo4+wlaOKJAmWJvxkQtcgam4t7MWXPENVNBRgwu3wWZwkTXV9AQd8ot+KfDFjqIns0ygYNEh3zKD7xfGA8UiMc0sewEjLb+SxtjXfJ/XVD0xWoQoYyEQFChKKq2JzbnfXGd848ImNbOEikIMl1IRiO8AdwLbnBhptDl0InEqfzfzRxu0KSe0sx+a2DXySQARTt/GBf1VB/xYrfKVwVlam7NGYCLJ3VJtktbbbf5MFPk7oGioUDKVZ2ZiCCDqSBv6AMWT+0ktkuGkArpZrrZ4Y0GovmVnLC17/k9MVfM63nlH/Iy/3hgOhoieNXyG3nLG+U9CTf5MGvMjfDzbXFBJ/ePyaYzIKdM9ktc6ka7aaY8xOiou6NOg6r9OuOx1hkgUcDCrhLEWNQLDe3fB6bH1gXt1xovKvdWptqfOZdPccAUR/C4CVIJn3zXByyWOnoGNB5WF/ORr/vMmvsXHPM1iZ8ecab/htNf0kH/Bizj8q8oAVKaNQAAAGNgBoBouDNOUbA3qahrj8pRb9VBgZn4lQoWLVVcOzbI63Pxu9vpf8U6jTFU+wbXcjf8AqxUnanT/ALsQ251meTN5jT5yfjGIk38Sd8EyU1MssSSTVvwxbJmnIU5NTcqwsMSRwOleeWLtq0GNVdiamQIFe9gGzdPT78VXgY/INHyicSPxadfR8DIf8X+rY77+uJNY+bXP83kttpY38cX7cPoYqhYWkqSZIyyu1S5S17b9p8a+2mJVfydRxRl3aawHWpkFz0Au25xXHwUfkEE5p4te4pgD4ima/wBeHhzNxo7Qt/YH6cT+FxcNmKAxzIrwmXNLUGwCtksfhL3vrfbFm3BuDK4jYxZ2tYNMxJzaLa7a3xVeCnuDZ47xw/iuP6pB84wk8W44fxnH9GEfOMEcfC+CEO2Wnsnxu8Ta5yjrrcggW64V2HAQobJTZTexCkjQgE3A0F2Avtc4uS8E17gv91uN/nH/APDjz7p8b/Ot+tBgtMHBFmMDRQiQG1jEQNs3xrWtbW98V9DW8JM0wakplhjCFJcnx85sBlK39ux3xX2AoG4lxn8839pD9eEHi3F+tRb+uhH04OOKJweDsjJDColXMvwN+7pqbLoNRv44H+JcTpoZKhUoaYiGSJQ2X4yyi97W0I0w29ihT/dXiv6WP2iH7WO+6vE/0xP2iH7WDfjbUkLrCtLCZHjeQExLlARS2vtFrenELg3MXDmp+0mhhjdUUuoiH7pcLl01vbFddCgJfdXiX6Yv7TD9rHn3Ur+tfGPXVJ9DY0eJuGmnNSIYhEt7kxAEWNiLW3v4YrpOaeFKiOIFYMxSwgFwy2NipF9iDi5exNAOeJV/6cn7Wn2r48FfW2//AGKa/wDNj68FXEOZKXtYEgp4nzyIJAYrFRJ3ltoO/a9xhXC+daTsFaohQMwZvg4brlVyt9demKvwUQJ+f1/6cn7Wn2se+eV36en7Yv2saAeOcNMphMKF9f3Ea2UPobfknrphmPmjhTRtJ2Ayra5NPtmJA1t4i2Ll7FAF88rf+IR/tY+vChXVv/EYx/1Y+vGlcR4nw+CKKWSBQspsnwS38b+gW+fEE82cPzSARC0Ya79iMpyWuBbW/hffpg5PwAAtW1Z34in7X9Rwnzqr/wCIp+1nBrJzdR2VzTsAxIAMIucoBuPEWO+H4+aqIyIopmYyIrLaIHuubAkDYA9cNfgYgENfWW0r0P8A1Q+k4UK6u/Tk/al+vBRR8zxuqZ6aJnbtjcRgKFizW8SToL+3Erg/HKFlhE0MIllVTZIQVUtoL6aAn129WuKvwUQIrxOvH7/j/ak+vHp4tX/p8f7Sn1/6tjTeCvQ1AbsYoiEazfBrodfR6MROK8V4fTyrE8cYYgE2iBCqxygk20BJ+nBy9igADjPERoK2M/8AUQ/ScceLcS/TI/7eH68G/AJlq5pfwWnWCN2juUXPnW1tLWsbn1ab4q+PcQWCqkgioqaTLGHW0N2NyBlsPWTf0YbuQIDy8Y4j+nR/tEP14UeN8S6Vsf7RAcX7cUHnIp/M6aNmiVwGiuQ75bIcvpNi3TwxD4xzCI5GRqSmbJEj2KdXyDLcXGmY67aYb7FCr+7fFelUnsmp8KHFuL/pC/2lPi8qOJ0S1CwSUUEbHs/jotjnALWYAju3I10JG+GuHcUoZZYl8whVJ3dI2yre6ZbFltsS3Q6Yr7FCqHFuLdapB65KfDi8U4tYfhA1278GuL3hddGao0jUdPGwOZe7cOut2HdGtvH0jpies9JLWy0nm0XcQEMUHeb8YWtsBb/u2tgb9hgN8K4vxPt4u0lR0LqGXtIRoSATprpe9hva2CLmBfh6g2v+At/ef/VsReWxTzyzZqWnQU0mUMFFyQTZttNR6dba4d5kRu3qLbGgf35ntjL6igXQGw7o2x2IiI9h6vRjzHUzRmkymrhF9POSbb7ye4ag7ei+NE5SYWqTsPOpfktgBo0HnEBvr5zY9bWkIHqW3y+vB5ysoC1O5/CZfovpjlkaxLyPiEbXs6nLqbMDYeJ9GA/ivK9LM9VJ28amoVQhJFkddSd9b2Gnr8cR+WKOppo5E83e805JJAssZAuxsd9wBioTlSq+5yQmBhIKjORdfi5bXve3y3xJTuIRce5fgmSACpiSOFHiBJBuXXL+UBpa+IknLUGR89dEAY4YyQR8aHUZrtqGt8X5dMQJuUapqaqjWG5lnDpqoLKCxJIvYCxFuupxN41yvUywSRpATIezPaMygvlz6WBsAgIW/X2YvkPge4py1RyrdaqCKMI8VlAKhpG7RtS3xt9PScWPGZKKoiizVkYFOyvmDBhsU7wvsT6cROFcozIKwSQqzSXMT5hmJZWUAi9hYMdfSd8SeD8pOnDWp5Yx2pV10IN8zF119BsfRY4PkiJw3lCjlyItQZckGWwTRo2ftA1/SRYEEaXt4i44byRBFIJLtJaMRhXAIAU3Budbjp4DELg1DWUfDyqpG1QraAkkFc2igjXY2A01J9eLDmzgj1KxZJOyZJASQxW6H4403PUX6jA3vqJT8a5ZpKemjgEjIJZQiHKGbVi4QnL3tdsx2HrutOUaeRo6WpmkeUROYwAB8FddyFK5g3gdvHDLchzGnhjaRWkjqO0cuxN4wXCi9rm4N9diSOmE0PI1RlQecoG82eLOrMWOZ86sOuUAhd9tjth+SZdS8Ooqeps5cvWL2fe7ykIoU6gd05et+uHoeRaRFNwxUqqkM11ypfLoRbS+KPink/HZQpniiCl82ZmIZ5FVBa+3eGbKP88FlHwVloVpnYMRD2Za2h0y3sfmxAVkvLVBVxxXYlEQxx2c2y3t13N136+nCqjkyiftCzsc5Qv8J1j0S/hbFTB5PUQwvUvE0cEORtCuoYuHzX0sTiDT8hXE7+dxFHWSNu7oudg4v3rXB6HxxfIJBhX8JpZpFkdu+qMgIktdWHeGmm3XpilrOA8NgglfJnRUXOFkLGyHukd7Qjx33xFpfJo0LrKJFORs+UR6nuZLDXrvis4NyRkpb1Dimd4XhysBtnLlzr3rC3oHXFPcaHEPm1RAENmSZM2Rj3iGANyL3v8ANbEWHlCh7hQX7N+0DBye/pqTfU2A36YgUvIKLIzmQMxRQLg9xkQx3Wx2IOxvbXFty7y+KSNog7MpfMM34ososDvbTr6sH6EiVfCeHtMZ2ZBIHVywksA66KSAbA69cJpuT+HyIAiKyAFO7IxFicxFw35WpxRv5LFvIBNo4sCV11cPc6946Wvpi75X4bFQx1HwysolLObZRGbL3TqehU+0YX+yInFqDhtNIzsD2qqZCFc5rKoUm2a2x9tjhUnDKeWhiip5UipiQZA/eOVu/kzE91r+nTEjj/J/nM7zdoFzwGAjLe1yTmBuNdfkxVS+T6ONCZJwF7SNz3bL3BksQG/GvvpbFoAt4hwyGdQHVXQDujpa3o0OwwOcOqqKQTCKnd4jL2b2HdLSWUtlv8XUXYDBTQ0KQQrGLBVFgNhbewudsUnCeXIacyQpKckhMuTZgBYaOD8Uaen2YBo7V0PDjGFkaMrEcozSnukjLa+a400tjyhpuHxsksTRgleyVu0J7o/EFz0wPN5PKdQY/ODeQWU5QdEbOdjYt/oDEmk5Eps0QM5LM7TRkDKSCUYj5Bv44deQ6C4vuX2kSIpsTModXOUDLeS5zbHxxbcHpOHKEliZFsmQEyWugbrc6i40J6Yr4fJ4q5B21xGZbdwAkTArqb9MR67ydo0SK1QFyQmItkFrBs99W0I1v9GLRdSzfi1FRl1hF2zRq4TU3ckJck621J66jxxL4nw6hkcyTdmXjADEtawBBUML6jNbfritqOSVJlbtwA8kcpOUadiNr32O/oxFHIMDiUrOSG7RL2BsWfM+Y37xBBAv7b4tEEfA6GnjV+wsVdy7ENm7xtc7mx2xF4tHS00wq3D9oxEWYEnRtha9renFXQ8FNOUaKqAWaZHOihXTRLbkkG4AI6sMXvHeDecxqmcLlkV9r/E1A32vb2YiI8vBqNpWmZ/hHQrmEpF19FjoNNxtbFZxHl+gWZInjY9tGUvmOUJGFIub6DQWPoxFpOWVM9Oid9IWaZpwy2btC14wo1ykgeggNi45h4Qk88RMoVljkUJa5PajLffpbF0Ico+D0ckaFe+l1ZbtmBKWVSL3Nu6Nt7a3xETg9DDVxRhWEtpHiG6rmtnI6A7WvtfTCeGcrCnkp3abWNFitsr2DACxJ712J01xCk5RCTHNVKGZZtdpLTmwa9/xTp7emIgg+5MOeKQtd4gyo5YZrNoR4G3qxXtwylFXH/tO3SMssg2y3IOYgZSTmO+IUvI4aOBVdAVdXJsSHyIEuAT3bi23gN8MryBKsYXtUJFOYblSfx84Op2A0tr9GL5EfquFUcDoC0v4ROH7rEq8qnMM1ul9bbY7mNvwia36A/vzHEVeVXjMZeZAsdSZzcEfGsMu9hrf2nD3MBPnM9unD3P/AHN9WIgPE7/6GPMOrVWG5+THY6mCs4brWoLnu1O3rf5rge8Y0rlpSBU5bX84kI8LkKRc+6+MwoG/D1/nI0/rPo+nGm8tRhvPF2BqJAfaqA4xmaxPIlqZBM3aIZDEBGEcWBu1yV1F7FNfTjzh8NWsljJH2SyMWBN2sxuFJ6aMLewbYr2NO+Qdq6CMNDnsoFkspvZr37o6G+YdMPR8JpHcBahjdlyrmuLqqsNDe+ihtfE4yJZdnXMS0ckWQl8p37pHwfTUg646BK19UqIyLjoDpkBF7AaliTbwtbFRHQ0VwfO36MO8LfBgrppr9NsSYKWCGOGqs7KzKQpAzlnCxL6CtgHN9RlwET4uHTCJITOFkvKz2IOZWzW3XYFlva1htitggqJJirVAWSMSLYG/cPZnQBRsCp1JPfHhj2UcMdmftnJkc3IB+M+n5OgthyhqKGB1KO4uoVSwYkhlH4pUG2WFDc739OEifRUszwrkqh3mV1YC/wAFltl11Pe71zvscNScvQmGBWaI9kwZ2NjnDE5hqfxzuTfbrivp5uGRBsrNrH2Z7rE5XW+htcd0dPAdRjyWfhhS5zMGUa5WAObI3qH4l/DBsh2spQrg+esCrqWsL3BkfLH8bYAgFf4JPXRb0NOscCJUpngpzGoEgTOvdW+YElRmQDrr6RibwvlyjljVxEAxszLnJKuwzEGxtm72vjfFoOXqdVt2YtZV3OgjbMltdLE4qRX09JHPGsPauwp2UyMLHO62e+bpZgdvSMUwoYGpnZKlpCkYLFnOaNTZs3cJu4A03BOCqn4NDG+aNcpOa4BIBzWuSPH68Kh4BTqrKsahXXIw6FbWt6rYqRTtPBUwtTtNkV5OzCaBrKQOz13zFTr1DW3xAPBaMEoaqTRmQqNs7EyEWsdbaepfRgqg4HAjXWNQQb3G997+/CRwhO0D2Asxaw2LEWuR4i595wWED0nDKR4lcVU3ZuzAMJDqWGU62voo0PgL4dq+MU583nZZQezYIN/gneNCSPTdT42JwRHhkWVU7NMqm6jKLAjYjCX4VCVUGNCFGVRlGguDYeAuAfYMNAFBwGmljcQTPJlKh2LEkAEuculszbE7aG+t8R3ko1jFQtQ6MCsirKSyozI7KHCi5Wxc77jfBnFw+NNERVB3AAF8NpwWAAhYowCACMo1ABAHsBI9pxUSk4ty7TOXqHklUNldraAdmpANstxYEn1nHcM4dR1EMsMcjyRyESODvZ1AXcfwQfG664vxSKuYWWzklwdcxIym42tYAYVTUiJfIqp45QB83rwUQEraKPNO5aRlSoWNjext2cae1szA5gPGw1vhLR0ygyBKiyxBiMynutLYk+JBXMb629OmDySgie5ZENzc3UG5FrX9Vh7h4Y8i4XCDpEg/ojxv4eJJ9uGgCFTVRVfZCVZSVR9cyrcMzRvcWtcZCem464sOU6CmZe1jDqSDGUc3sO6TpYEdB4e/BCeFQ/m0/VHjm8PHX164cjoY1bMqqDa1wLaXvb34qFAxKPhiKsYZkySFhYG+ZMoJ+L/B+U4jyS0CLGVaRuztJHrZnK6kEldCOztY+oaYMoOAwKLdmrDMzd4BjmY3JufXhwcJg/NR/qD6vT8uKlQU4vUUMzlizlnyq5FxkFmZTqNu6dtjr4494PwOiqAwVpCxDMysQchlAvY5bX2OnjrvgsHCYB+5J+qOm3THtPQxpfIqrfwUDb1YqVBtWpVSogDuyt3JEIsVMrdmWBK9SRYDTTTfCOFUFLUu+UyhgVksSBcEdoDYC1vhSpHo9WCp6KM3uqm5BNwNSDcH2EX9mOpuGxRklEVTaxKqBoNhp6hiCgvWJSHLG7OoiTswSBqI3BI+Lqbw+0Xxa8Pigp4s2c5JWBu5JuX26X9HsA6YsJOGQsblEJ11Ki+t7/3j7zhbUqMACFKrsLCwttipAu0NFkiCzOEjS0dr2yt3R+Lr4ePeHiMIko6IsbTMmlrbfFWxtddra+s+nBUaCO2UKtgLWsNtDb1aD3Dww23DovyF69B+Nv77D3YqKYP8L4fA5LxyyMsbLe/xTltILC21m3HTEmsrqOUiQyqCqMAQekll29YFsW8NBGoIRQmbfKAL6WHuGnswxDy/AqBMgIAAuRqcuoJ8TfW+KiDs1HTBl+GkYkspdTmsS0Ry+j8UaCxBN8PU6QZ42FQxKsO6WvcuNARcjbwxfLwOnG0ajrt10N/XoPcMMvwaEbIosQduo2Pr0+QYqSIE/B0lnEhlOhXu3Fu6QbW9Y+U+OIHHyRU1Fh//AD2t68z4v4aGNAAANLWNtdPTvfTfAzzE/wCFTeigfT2tgTGA6klgBpoPAY7DkNSQoGUbDr/njsegxAZpIj5+h8ar/wCzGo8qr36r+cv/AHUxmVIPw9ddPO9v6zwxpHBLnz0KTmMz2sbG+RLW8Ncc8xxJfGaOKGmJWJXKA9krAkFm6eOp3PtxBpCIWAajGZSAGRQAO0Gw1OwGpGmw64mRvW2I7i2va+t9NAe9obg3Ppx5Lw6d0plzuMpImIcglSCNwdTe2vS3vwaIMNVALAcPcLbcRg2HqA39F+uLGOrR0YGkYCBQ0a5bgm2yaWuNtMNmkr1JKSCxtozZttOoNtL+3E1oq0kfCRqLdBfWx01G18vp3xEQaOISF5uxCdmmSNAt++4VmJsOhIXbTvenFfRVtaP9tTBycq2VMo0Vc5vYnW5AGwykeFyA09T2JQMqSC1nGxubtoB3TbS9jqb4ap6Cq7VS890DXIUAXGtgRl22630OuKgRV4jUaH7nja+67hQbbb3JUH0YX29YGltTIw7vZi4A+LZvAnvAb9D6MPVPB6iRpPwklCyMikAZcrq24Fzsw9ox7R0lTHOgZ80erOQQoLEHW1rnW3gNfRiIjSVfEG0WBEAYklWDEgFyo1NhcKoJ8X02xNo6mo1SdLEqcrqQL5VS9+9ozMzEAbBDiupeTOyOZJzG7Ss8jJcZkLTOkds1hlea9/xstiNbBz735LgtWMfXrbRwdS1xfML+oevBERH4TQVnmkqu7NK0S9mwkuMxQAkN079ze9rWsNxiYeG1RgChnWQSA5u0uCoAzaXPdOoC3OuuGqPl8RKiiqICZBoxAsgy2Ch7Adfnvhyo4avYxRpVWMI7o7TKHI+LmNyeljvudMJCajhNUaemUFi6KRN8KRnOS1swO5axDdN7dMO8Y4NUySxvHIyqAgkTOQGyurNsN7Bh0vcYiwcMQG0tbcAKAO31NjnbNc3Fz3dNbYWaKluxNadQ37sNM1tRr0A39OIh+qo5fPu07RRGpQshkPxSrqSV21bLbocpPTDvDOFypLIxOZWMmXvk2DMCotttp/BtYbnEWFaNBKPPEJly3LSoSApJABv6euEyiiKRKKxFEWbLllQXzePqB+XEArgVLPTjs5GEkhWMgdoSbKESRu8OhJa/W4vridxyHzmmlSFxnsQhVyoDle7crrpmDe7FXRiijkL+eI10ZLNKh0cgn3ZdttThiGh4crKfPE7pUgdqgF0UKLgW2A9hwGjyqaaGZo4pogTYhJHLNeyk2BBIBtIfVr0xN8xnkWHLMCyu7k5iQ69oCNgNADb0aDUXx5W1HDnnWdqiHtFC2ParpkzEdf4ZxVVUdBlbs66ME73lS1mMZbRR/Fj3nCBZwmvDxJJPDmIBKi12Cuc5Hc/IZBpbXwvhyfhde8ZV5kNxbTS5sLG4W41BOny4Zqa3h8jB2rYrqmQBZUCqCVZrDfvFFFiSLD04jhOGXua1GGlg0yHUBgDfcnvk38QMVEvOJ9ss8cqsoQApkZyoYyWynQHXMFA9BPjbEXjXDZO1lm7RUj7NQLuVClc+ZzYaaMPXbXYYqkThg/fydBbto9g2ce46eq+FzScMZY189S0YCj4ZTopvrfffXxsPAYgH6R5UcxpUxZmkIy3LNYl3tqNO4wP02GtjQUFWkLqZQZSUysTmAAVQ41XqQxvY/GxTV0/CpZGkesiDsCCRKmxBW2o8GOGQvCf05diNZ06rk8PDFUULqs4RKUVGkHavMzXzkZhleyrodltp/B645aGvC5e3jAChQQCTcKQTcgnexub7Yqe34WQo89TulTftUJ7gyi5tt9ePA/C7/wC+rYa/7Zbfi6abjuj5fHFUUCCNKsMPho2ANyul8oYC17X+LcX8dfQJdVFUtkZXEfc7yaHv6bNba2cesLpuMDQq+GXv53Ho2bSVd8xbca7k9euuFTVvD2l7Q1iZib6Srp8U216d0f6OIIWop6xQ2aaMgC73Gmwv07osDYe++PDw+pAgKyLeOIKxZiQWt3m212Gp6X2OuKz/APHHUVqCwO0ydVCak6nQdT1w9DV0KpInniMJGvrKpsb5tNdth6hhGE6pp6mWnULKGYlszKQoIKsoAKr0bL6dMeU0NSkis7KIye/c3v0W19BrbbcnFdlodctYovnP+1UAFxYmwI1Fut9zh6CamCMorFOYhrmRbixvYa7aW9WAiVPFUo0hV0VGLEFje3dAXcaDML28CcSKaeYxlC6tIUZhItgATcJ3beGt9euKwJTdmqNVI2VswYyKT8XL1J8SfWcJp6WmQoRUghCCB2i20LHodu9b1AYShJpzVrm7yFM2pZrkEkgi9vVp46YTxeiqGhjKyFHWNg5z2BJWwJ6XzahumGpKeIuWFTa5vbOLasWtofT8gwmKhW3eqdBcWz3uCCBe5+NrfY7DEUJ1DTTq9yRksBqxbYte2vxtRio44B51Ppf8Af8AvNiwoKOzXSS6qABlbMDqWN1tYE3K3F7gX0xA4xfzubTTzE62/hNg7iDiRCw1O3p+vHYStM1tj8uOx1MFRTUw8/8A+ov/AOTGg8EGVqm2l5mv68i647HYzmWABtz24Auag3/j1HzQ4bXn1/Cf9pP0JjsdjUQVixzsxG0/7VJ9FsJ++1m0Il/a6jp6pBjsdh4oqxkczMfxG9tTUn/7sOpzA9wMi6+MtQf/AL8eY7BxRUeXjDn8SP2mZvnmxJhZ30K0+vjEx+eTXHY7E0JJXgJc7Uo/6RT874c+9NiN6Qf9FGdvWce47HPJtGh2PkqQ7S0w06UEOJK8kTW/3mIadKKEY7HYSHY+T5/0tPZSQ9PZhqTlmcNbzobb+bRfVjsdioC05anP77P9hF9nHn3vTDXztv7GL7OOx2DFsYeNy5NcfhTa/wATF9nCF4DN+lN/YxfZx2Oxoj08uSC16lvZFGD/AHcJHCZSbecye1Iz/gx2OxBB8cDm/S5P7OL7GErwibU+dP8A2cf2cdjsQjn3GlKn8Jk30ORNP+23v8cR5uDzAX86k/Uj+zjsdiRHv3Lm/SpP1I/sYWOEzfpcv6sf2MdjsJHs3C5gP97lP9GP7GEx8MmN/wAKl/Vj9H8DHuOxAPfcub9Kl/Vj+xjz7jTfpcn6kf2MdjsBDn3Am/Sm/sovs4SvLk5v+Ff+CL7OOx2KieyctTFrecjx/wB3i+rCZOU5bD8ITX/lYvqx2OxUod9581r+cx/scWPH5Rmt/vEP7HFjsdgrCDH3ryj91g/YoseNwSQD40B/6SPHY7CRN5e4fJFPfNFlYd4JAqFvC7KenqxI4w1qmU/8m3958djsZ7iUbSi/xflx2Ox2NEf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4" name="Picture 10" descr="http://tenthamendment.wpengine.netdna-cdn.com/wp-content/uploads/2013/12/Fugitive-Slave-Act-Newspaper-headlin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205" y="4505092"/>
            <a:ext cx="7271136" cy="2043461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  <p:pic>
        <p:nvPicPr>
          <p:cNvPr id="6156" name="Picture 12" descr="https://encrypted-tbn2.gstatic.com/images?q=tbn:ANd9GcTcXTU4P2oHr3ks5CSLI4m5v2OzUOQmkuRZcHLUCwH5-ZizXUM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61009" y="1183875"/>
            <a:ext cx="2346945" cy="3170470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  <p:pic>
        <p:nvPicPr>
          <p:cNvPr id="6158" name="Picture 14" descr="https://encrypted-tbn1.gstatic.com/images?q=tbn:ANd9GcT11ArAEN4ZI0R0FhTgQ8-mECnF0Lnq8_1qD-0EeOZGhDKZf_w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87033" y="3807932"/>
            <a:ext cx="3371076" cy="2637556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2020"/>
            <a:ext cx="12192000" cy="987364"/>
          </a:xfrm>
          <a:solidFill>
            <a:srgbClr val="8037B7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 Underground Railroad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570" y="1312669"/>
            <a:ext cx="10515600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South to Northern U.S. &amp; Canada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1830 – 1860 = 5,000 slaves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Harriet Tubman made 19 trips</a:t>
            </a:r>
          </a:p>
          <a:p>
            <a:pPr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indianapublicmedia.org/momentofindianahistory/files/2013/05/underground-raliroad-ma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776" y="1293542"/>
            <a:ext cx="5497938" cy="4561826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4100" name="Picture 4" descr="https://encrypted-tbn3.gstatic.com/images?q=tbn:ANd9GcSNtDyc1DFEncRCFjKrQA2egqd2zIk0bjY395OX0bLqrQ02ye7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062" y="3568583"/>
            <a:ext cx="2657398" cy="2899124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pic>
        <p:nvPicPr>
          <p:cNvPr id="4102" name="Picture 6" descr="https://encrypted-tbn0.gstatic.com/images?q=tbn:ANd9GcRQ1RdvV6fWGL76hDiuAOhyFFWktjRn5EYNnLOjprOLgRhBWcTHo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6400" y="3605754"/>
            <a:ext cx="2466975" cy="2861953"/>
          </a:xfrm>
          <a:prstGeom prst="rect">
            <a:avLst/>
          </a:prstGeom>
          <a:noFill/>
          <a:ln w="76200">
            <a:solidFill>
              <a:srgbClr val="873A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3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3"/>
            <a:ext cx="12192000" cy="1155298"/>
          </a:xfrm>
          <a:solidFill>
            <a:srgbClr val="660066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Changes in the 1850s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1854 = Creation of the Republican Party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American Party of “Know-Nothings”</a:t>
            </a:r>
          </a:p>
          <a:p>
            <a:r>
              <a:rPr lang="en-US" b="1" i="1" dirty="0" err="1" smtClean="0">
                <a:solidFill>
                  <a:schemeClr val="bg1"/>
                </a:solidFill>
              </a:rPr>
              <a:t>Dred</a:t>
            </a:r>
            <a:r>
              <a:rPr lang="en-US" b="1" i="1" dirty="0" smtClean="0">
                <a:solidFill>
                  <a:schemeClr val="bg1"/>
                </a:solidFill>
              </a:rPr>
              <a:t> Scott v. </a:t>
            </a:r>
            <a:r>
              <a:rPr lang="en-US" b="1" i="1" dirty="0" err="1" smtClean="0">
                <a:solidFill>
                  <a:schemeClr val="bg1"/>
                </a:solidFill>
              </a:rPr>
              <a:t>Sandford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(1854)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50" name="AutoShape 2" descr="data:image/jpeg;base64,/9j/4AAQSkZJRgABAQAAAQABAAD/2wCEAAkGBhQSEBQUExQVFBUWFxcYFxgYGBgYFxcYFhYYGRUcGBgaHSYfFxojGRYUIC8gIycpLCwsFh8xNTEqNSYrLCkBCQoKBQUFDQUFDSkYEhgpKSkpKSkpKSkpKSkpKSkpKSkpKSkpKSkpKSkpKSkpKSkpKSkpKSkpKSkpKSkpKSkpKf/AABEIANwAoAMBIgACEQEDEQH/xAAcAAABBQEBAQAAAAAAAAAAAAAFAgMEBgcBAAj/xABNEAABAgQCBgUFDAkDAgcAAAABAhEAAwQhEjEFBiJBUWETcXSBszI1kaGxBxQXIyVCUlOSwdHTFlRicpTS4eLwgqLxk8IVJDM0Q3Oy/8QAFAEBAAAAAAAAAAAAAAAAAAAAAP/EABQRAQAAAAAAAAAAAAAAAAAAAAD/2gAMAwEAAhEDEQA/AL5qrqrRqoKRSqSmUo08gqJkSiSTKQSSSlySXvzgp+h9F+p0v/Qk/wAkd1PR8nUfZqfwUQSnzMKFEM4BYEsCdwJ64AYdUKL9Tpf4eV/JHP0Qov1Ol/h5P8sc0TrEqaV4paUhBKThUVEqSz2IGznflDVNrHMXOXL6FIwEYj0v0gSnCMO0WBtAP/ofRfqdL/Dyf5Ybn6sUCA66WkSHZzIki+4eTnD2k9NGVKxpQFFLlSSrDZOeG20eAiL75NZTgTEdEJmApIVjIyUlRDBi6SGgInvDRhmolikpiZgSUkU0piFglJfDlsn0XhlVHQlFQUUNMpUhYQUmTIBU5AcHBlc57xHVVoXVmUaYY5aElKhNZOELxIsEulQUQeV++RT6akimNQZCUgglgyiUuTcsxdfteAgmlo2lEUNI0wzEkmnl7HRrCTiGBxY9xiXpTQ9DJMp6Okwqx4j73lkslBUMLI3m3fEyi08VkfEYUlIWFhQKdvIOw2s36ogab1pw4khC8KZiUlaVDaLBYSBYscjARZVHSdNMSaOjwICyP/LSgohKQXfCxDliW6sjHaSmolS5alUNGCub0ZaVJZOFGJZJKMgx9UE0azYpcxXQqeWSFJxJPkgEscsjDA1glTOhSum2JuLBi6NQffs7nfOAbm0WjkhajR04TL6Nz72k/wDzAFDDC7sQ/B4ek6L0aof+3ow4fap5KbFWEG6BvBHdCdPV9PKk41yVFBWgqwkJdSQyTcsoBgOEQtPSkCmRhK0lBSA4ClEqOFDqcOylPzfhAGkaqURDijpP+hJ/kjp1Tov1Ol/h5P8AJAyl1zQGR0MxISpEkl0MlRcAWOTJOXCJa9ak9KZQlTFKCcQIKAko4uTbqgJP6JUX6nS/w8n+SPfojR/qdL/Dyf5Ia/SqX736fo5mF7hgFJD2JBOR3dcOUWtMuZMQjBMQZicUsqA2x1AnCWux3QHf0Sov1Ol/h5P8kC9Z9WKRNDVqTSUyVJp55BEiUCCJSyCCEuCCAe6LUTAjW0/J9Z2ao8BcBM1M820fZqfwURNqpZwKZL2LAWJ5CIWpfm6j7NT+CiDJgKbq7oudLEwTJSkYiVjaBDGyU2NiHMQ5VJUy506YKZSxMLDbS4Afc9w7HOLvPUwztEAaTGPCxbj/AEgK9PpKpVHMC5GKYvEkJSUgJCvJzOQ9MMUaKtKZEoUq0mWUJUp0lBQ+2xxWdyLuwPGD1dpVBBQCcTPwDBibje26B/vpTm49K+IFy/OAgVejZ0msVNTTzJqFy0oHRquCnCFFQzDhLPzeHUUkyRRolKldIrDty3GFlnadXAD1tEj3wsEEKG92UrIBXPiD6ISmtN8RBJO9R4lu6AHaD0UqXOSZcuciUUEzkzE2SbYcBtizNw9t94RrHIKkMmXNUcYUSlJbCAUl2+cwS0GTVlmCmtliP7T57rGIc1K2uZZB3qVe6gBbDz9JEAirUOimhMtZVMSWQA8zGoMl05jIP1QJpsUo061SZ58tMwKQtQAJF0Ahgb7msDBGctZKC8sNdLKy8oG+GxYekGJJnq3qfNtvmzXHOAFaxTFzyJaETMKRMJPRKUgrwHAA3IHaPGH9DdJMlBM2VOBlJS+JCmJDFOGzk7L8ompqTKDhTPntBrB+HB4Z99zDnMIvfb3kgfePSICJq5TBUyoCpcwYliZLxoUHCMWFTlNlOQAIj6YlBVZMUU1AQJYTiQhbBYa1hdJbqdjBikqJjsFq3fPB4N7RFimaRALAOPpPZuTc+MBUdKVaptCpRlTZa1HCEYVqOJJSSMgcJAdzm0c0chS6uiZM34mX8Y6FJwkBmLjMm1twEXWXWpLZ3A/4LQ88B4iBGtnm+s7NUeAuDECdbfN9Z2ao8FcBK1L820fZqfwUQZIgLqYfk2i7NI8FEGXgBNVNK3GL5xDW42Yi/GAtSnCRgdwzjyMiSASN5y3d0WdWjkO+FuokD0CIVaEoAAS5O+5tv5k3JgAU4pJQtTggOAzhym4c7ru/KFImobFiCgo5AHZbIEdbxLVQC2yQHcOlTdTMM4YmUqMeEpBLpYAAguMSyCzsL+zfAD5mkUpmykgEheMOUMAdw590LTpCUUzFJGLCSciAoA3Y7s4kCjlS1JxJKlFJUgKTxLbRbMeoNxhybTylA4ZasKZalbJISyTkAeLFv6wCKCZ0yVkIKWtdnJI5dbPHKXR+GWELTkSzE2SCShlNmA2cLNLKVMAwrdOEOZmEYiPJLM5ALn8YcTpQS9kBaORKlMSWZjke+3fADqtpYdipSWcAFlOX2Rk7PEefppEu5lKYqYmwzIYh8yXNoKaSqpqAQFJcKCTsttNisSLgNdoGVZnrQkLmDaBUAQVWxFrDI59wgHpdclaQTLUzkF23B3udoZwymtkHHiChhU10KDklwRZ1MQOqHamUtCHDPLQgMAoOVjZAfMkMSAbWhn/wmZMmALL4gnZuSMYcbTWAz63uTaAle+ZYWoAjZBxKuQCzjaa+6ItDX26NYKsIfGN5LOCC2zfOJM/RMsoAKcR2WFwSVqZgRmS123RJptFJCvjEs1mA2bAZ3vv7xAP6Ml9IErSSCMwr9neRvHVBimmFSXOfUwMIk0ABCgoswI4eg7olKgOJgVrd5vrOzVHgrgqBaBWtvm+s7NUeCuAk6mebaLs1P4KIMKmAcfQYEamebaPs0jwUQQqyHD9bFs926AdVOG/2H8IZVVAZBR6gYj4wSzC9/m+lmhHSgMQAO9Nmy7oDtbM6RBSCtD78IPofI/hEdFOElWEqTs4EbAaWHBVYEO7D0RIRWqKgDsuc3TbhviYJKvpj7P8AWADIpD0gUteJlBRwyggqwjZBUFeS4SW/ZEOz5JUsqxqteWOjcIUWdShi2y1hkwJgmuUv6Q+z/WIydGgKxAhwXfa3/wCrnADJ2iUFCUgsw2iuWVFSiQSp8YYlTm3Ew4inAD4vjCoHEZbjZAAASVO1hckkxNGiQCCDcG3l7v8AU0cVou7k8fpd/wA60APNEkJTgLTAGMxSFKKjvfaDOb5xyRTYCWmZpwh5SjmvESra2idvh5US/eAl3xMBdyVN6y3GES6dK7pWlV8Wyom7jgcrQDJpEsCFAzXJK1SlKzJJZOIFNiE2OQhuXRkKUrpEhRdmlrAdRuVfGHEwKgA4bGYnnRxw4cVnfNTueb84fTLUABs24g/jACU0hTMQvpEkpUVK2FXBcYUbRCE4CA1/JEEpapQJLXOdjvubcecKWVAOcPCyVH2Qnp2zb7Kvw5wDialLZgD0Qrp0/ST6RESYBiLqIIb6bXyZheEqKTfEbf8A2DM9UBOQp8iCOUCtbfN9Z2ao8FcFJCnT+Dj2wM1t831nZqjwVwErUvzbRdmp/BRE6szEQdTPNtH2an8FETqtRfNrcuPPdAMnDvxf7W3Qk4P2vSiOld829EJJPqtlAJwpcXX/ALOPrgqBAxJyDj0jl+EEipoDy4zXWeaufWT5apvRS5ISzqw3IBsN5JLRpeKKNrTooJqStaMaZwABa6VpYNzBDQAvQGnJ0qqlSzMMyWtYlkEuzi2dwbRo7RRtSdGCbNM1SMHRqUpuK1lWHP6IJv1RfLQGba8TVrq+jWopkoQlSc9onM8y4buirVNSuQoTJKlYkqcZC6XBAydO5o07XCgHRicz4AQoM5KFWJAbMFj6YomhpUuZViTPU8tSpixuGIpOFuDlTtxAgNVkOpCVEMSlJI4EgEj0wox5M5LADcPu9cNonOd0AzXodHeP8yPsiEEkDI5NYcXu+DcDBGsRs8bjn9xiClDGzm9rN1/MzgOFDEZ2YeTbK/zN5jnR5ghmysTcn92FLlcg/U7sAPoZ74ShFnbqt6PmcYCfR+T6dzeph7IHa2+b6zs1R4K4nUR2PTy39Q9kQdbD8n1nZqjwVwEvUvzbR9mkeCiCFQQFAkEvbK0D9TPNtH2aR4KIn1he3ee8txEAhU1I+b6juhImJdsPqU178I5LQneCTe7hrcLx4FDggKsdxS2Vib9d+UB1K0bk5FslfheHK2Y0RkCXZsYa+ac/Tn+EOaQO6ArGmNOzxMCJSwhIZywJJdyz7mt6YnnTEqpkEKWhEzaSylBIJbNJP+CK1rlI6FTuQM3y5P6yDw2TvgXUVgCALKe/M2I5OM8oCwnSidGhCJahPWtYVO2iWSRYve/ks/XB6i1hRUJJlq3sQfKSb2I7izZtGb6UWBLBSwcBR62A+6H9GTujmImjJJYniHsTuzLwGkUdcJsshQYgbSScgzg9TZdUC9GaGpQpU7CConCFrYBsrD5r82MM08pIp6hg46OUb55rBB7rZwzUTD70UGv0qbKYv8Yc9zX3ndnATZVYAmZgxJCFhASrMktlxBxAg8Iepat2IvAHR9SU1SNoFKV4lABQDhJRv62D8Bvh/QqwlS0BT4VcAACSTbi9i8BbKhbyweY/zKIgSxdi43gXuc/Jzhb/ABI64QU7yd4cWZiHb7oBKR12L+TcFjcbELmS7FhnlbO/7m6EoDbhx3bst1s4ThvkXB/wZZQEymTs8nLbvuEDtbB8n1nZqjwFwRpEsluuB2tp+T6zs1R4C4CXqafk6i7NI8FEEKgnGAP8f/UPZEDUvzbR9mp/BRE2rVtXLW4kcf2hANPz/wB3E2tj67Q2lRD3HpDZ3tjhxSvXfNr/AG+EIx3bEDvfEeGXl5wHQoW6+I5Z7XXEmoRtp6x7YjdLlcXaz8/3/ZE6pS45i46wbQFP1voZiklSElYuSnMAHO29JFiO+zRSVq6MFJdLMUpUBv3OoE2Nrco1CbRXK0rUEq8pJLhJ3gWtvim6Y0JNCipMnZAKgskKOEfRAJI4vc8GgKpVkrUFfNe4dxnch724GCaJYXLCEoF0sSE5PYqBFjuaHa7pEPLnSUvbCoDdk7jJxfjCtGypyNnCpN8TKBuOIbcRvEAS0PVEylylKcKSpD7iRln1esxwTyEFBIYqxf8A55Z5vEqgCE4lFCTiyzYc0gta8P00mTNVMSUjGEjCglKcbZkK3F/a/UAimClTlYCcsybM5LkZnDflEjQlquekE4SJak8WYpL83ueuEVNUAggJ6M4kgADZLMSmYWxODiIGTw9oGUOmxvixJIJVhChhYOQPJcv6OUBcQn4ofvf5vENITwyGfq55RKqU4ZYA4j/MxDD7rh7EP/dAIxcP690ezYM9+4tYde+OYxbd6Gcd8eUOeXPfyvZ/ugJcgbIgZrZ5vrOzVHgLglITsiBmtY+T6zs1R4C4CdqX5touzU/goiVUzNovwy3797xF1M820XZpHgoidUyCVOA9uP8AUQEPpeLtZ78v3rboSqe9sjbf6PnbxEo06hkPX/dHFUquG47/AO6AiSqoOA+8WxF7/wCu/VBQzREUURGW7L0/vXeHiJm5h3A9/lQDfQDvd+OZcxydLdOHdC0CbvA9A9uKE4ZhBcdVk83+dfdADdJ6KTNSNyhkf+08R+EOzaJ5OEABQSQCLDnYZAxM97lvJDj9lLHdYYrWjhpiw2A7XsGcnkq1oAB/4IpRTiAAAFhv4+zdxiVL0OEqxIRLSWZ2L2LjqNyHfcIJqpyM5YI5AZ7vnZfjCTJUGIRdr2/usIAVpDQQXcBCrZkYVg8li/dDWidDdCMIB2iCoG4cPlw8poOTELcsm1mt/dDYxv5JZ28n+6AVNThlgC7H8eYtuhlKhm5bi+Tjji/rDi5at4Oe4G9v3oTLoSRezm4vu74Dyqe3lC3NXc944iURmpJ35neIWrRpvfP2Qg6PPLIW3OPugJKDa5eBOth+T6zs1R4EyCkqSwaBmtiPk+s7NUeCuAm6l+bqLs0jwUQagLqX5uouzSPBRBqA9HCI7HoCj66a1rlq6GQ4UPLVwJyD7sxFX/TCqkAvPKlFmdlAccxHNKUap2kJ+JWBAmkEEjaKcgkPezd0I0pqqFBSjMYsGxWxNk53cA0Ab1c909ZmJRVJSymZaQzOzEh2I5iNHBj5y0fIV06UG5dIbhfKPo1KWDQHY4Y60JaA4YSowowhUB7HAHSmulPILEmYr6KA/XfJ4kaz1CkUk5SSxCD6Mj3tGZaAoUTvjZywmUkuA5BU1rncMy++AuUv3T6YrSlSZiAotiIBA4uxcCLZKmhQBBBBDgi4I3EHfGW1WiaQJGFSUuSpBC3JOdr7Q5Qb9y2vmKRPkqOJEopwcsWK3IWdoC9QgiFPCVKgEYYE62+b6zs1R4C4LiA+t4+T6vs1R4C4CZqX5uouzSPBRBqAupfm6i7NI8FEGoD0ceIlbPYsDEH3+QSSWAu5ybrgKlrPoWWqqnkpLnCoXZJdIueDEG/VAOs0fLmT14pmIIZKHViACEgPyviLwZ0zpZNZOmKlOUyZaQogkY0lZC8r4AT7TFR0hMCVqEtQbIhBcOzZkODAHdSNWemrzNfFJkF8R+evMDuzPdxjW4omoelZciUKeZhRMUOmQ5tMTMf0KBSzcGizq0oQct8ATMciJTaRCi0SiYDxhhcxszDqlQGq5mZ9sA/pFKZsqZLzxJUG42jM9GUaejUhTuFBISknEQ7sADd+ZjQKacSWAf8AA+yKjrNorBPVMRiTcYr3Bs/X1wAeolyRNwIxJZFvKCkEKJIuLv8AdF29z7RXRU6pm+erH/pGyn/uPfFTpqZVTWSkdIGWHVtYilKbkZBiwYRpQKZaQlIYDIQEsw2oRHl1rlmiQFOIDgMCdbj8n1fZqjwFwVgTraPk+s7NUeAuAmal+bqLs0jwUQagLqX5uouzSPBRBkwAnT1eiWkFR2tyR5R/Ac4zPWPTsycCl2lv5Cd/730otWm0qWtasy+z1DyfVFFqFXNr3gCGpc6eiqPQJExRlnEksMSQocSGPfE/S+iKo4Zs2Wk+Uf8A00kIAvtBKQWscyeqHPc1WDUm1xLUP9yPxjS5wcddvSIDE9aTPCKedOckGYlJKcKjK2CnEzb8TWtBLROuE1BEub8algUq+fh3clEWzuYP+6LICpaD9El+pYAH3RnUyaUoT9JLh8uqA1fRtalYCkKdJt1HgRuMWCmWSIz3UirxLI+mj/cn72f0RoNKNmAVNmMICVdUkEYizm7B2G8t1N6YJ6QcJcdQ6zl64rNfM4OVO75Xv7b+rhAWqllpCQUEEG75v3w1X6NTNDKF2ziraG00tBLkFKnUxFnPAi43PnBmTrbTlAK1iWfoK8pxmA3ldYgIOiNSUyVqWVlSziZgwAO/rh3StaZCMSw4BAPG+8cRFR1l07OqJyZkhUyUiW2BjhJxHaUWO9hY7hEfSestTNSnpijo8BxYQzljc87QF2o60LAUkuDvH+ZwXpF2jNtWNLpTNEp2E124BScgesEjujQ9Hqa3KAnCBWt3m+s7LUeCuCwgTrd5vrOzVHgrgJepfm6i7NI8FEFp2TDfb0wJ1M820fZpHgoguc+QHrgAGl6KxUNz25CMwnocnrPtf742DSMks6b8uP8AzGYV9KAFclr9GQEAW9ziU9SstlKI7ytP4Ro6rt3RQvc+R0S1mZsGYhOEG2SjnwfnF5C9k9X3QFd1qoTNkT2DlKEkNm6V4vYmMmrM+If2CNo0hUYETlkXSkEjicBYemMlEjHhtc2txdKbcnMAS1WqOimSlqsMSR3Gx9RMaxKSztFGodXQEETC5Is1gk8jlFr0BUlUgBR2kbKu6wPeGgGtOzWCRuck92XtiqV9UlQnBw6WwniQ59UWvSUvGschbrcP98Z5WyCVTNzqKsuZzPUfVAOUM5S0ISDhIKna5souQNz5dUQdIUa8ZwhQDk5FrFOe/N4jUteUz1sXFlAO12uzf5aDVQyknEpQvkz584BiXPCaToib4ioXD+Ue9rQJ0pNHQTLO4Zu8MYJKp0lQABAZgVcwwb13gVpORgSyblSn7k3PraAmaEm/FoBSl8Q2rPxSeLu8aVo2cFYVDI5f51xR9E6P+K20EK2SA9gCXBfrPdFq1emDo0te5PHMk/51QFhMCdbfN9Z2ao8FcE5U7EDaBmtp+T6zs1R4C4CZqX5uouzSPBRBkwG1L83UXZpHgog1AMTGKSN33xXK3Q5CTMKQV4gW4A2fmXizlhDaku4Iz3wFFl05mzlpIuAgAWuA7lt4eC5olyZMxSJqsaUlSUuop2Q5dKrN1QYRo1GeEPzB3WEOrlhScJBT1E+owGe6R1kmrQkhMvGQCoXZ2zbdbdfOPaAkiolqCmEyWo2AYBKmUggclJI5xdZmgZJF5aS+ZOb8myhyh0LJlsUJAU+e88ueQgHaKQQ/A3bgYkSaVKSSAxUz82yh0COtAQ59Pd8uMUutRLWpQBY5A/iIvqw4vEA6ND3SG4sD/wAQGVK0U04qSWLm/Dj64JzFEkkgl8zZnO+L8rREpYLywCHGQD9bZwIrtX2DpuPolvR1wFVmTNkg3CSGtf8A4geaBUxalsyQAkvxLkd1otqdGDhnvG484m0mg0scW15JvkCPbACNC6OCgF5Dek5G1uscMoNUFAJeJuLgcBvHVvhyk0b0ZLAEbgcwN2H2NygiJHJoBcjfA7W3zfWdmqPBXBOSi0DdbT8n1nZqjwVwEvUvzdRdmkeCiDUfPOiPdsrJNPJlJlUxTLloQCUzXIQgJDtNAdhwiX8PNd9VS/Ym/mwG8qTDAkq+l/tEYb8PNd9VS/Ym/mx74ea76ql+xN/NgNzMlT+UG/dH4xzoFt5Qf93+sYb8PNd9VS/Ym/mx74ea76ql+zN/NgNxFOvepJ/0t98LTLUGult+z/W0YX8PNd9VS/Ym/mx74ea76ql+xN/NgN7aOERgvw8131VL9ib+bHvh5rvqqX7E382A3hSYbKV/s+vOML+Hmu+qpfsTfzY98PNd9VS/Ym/mwG44F38h93lNzeEhCzmlDb7q/CMQPu8131VL9ib+bHvh5rvqqX7E382A200pHkol+lQ+6E+91fRTzYn8OqMU+Hmu+qpfsTfzY98PNd9VS/Ym/mwG3IllrgDqLwkpjEj7vFd9TS/Ym/mwk+7tW/U0v2Z35sBt4TAjW0fJ9Z2ao8FcZN8Otb9TS/ZnfmxG0t7tFZOp50pUqmCZkqYgkJmuAtBSWeaQ7E7oD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1257300"/>
            <a:ext cx="1905000" cy="2628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salempress.com/store/images/editorial/dred_scott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1791" y="1447056"/>
            <a:ext cx="3911677" cy="4977286"/>
          </a:xfrm>
          <a:prstGeom prst="rect">
            <a:avLst/>
          </a:prstGeom>
          <a:noFill/>
          <a:ln w="76200">
            <a:solidFill>
              <a:srgbClr val="0066FF"/>
            </a:solidFill>
          </a:ln>
        </p:spPr>
      </p:pic>
      <p:sp>
        <p:nvSpPr>
          <p:cNvPr id="2054" name="AutoShape 6" descr="data:image/jpeg;base64,/9j/4AAQSkZJRgABAQAAAQABAAD/2wCEAAkGBxQTEhUUExQVFBUXGBwaFxgYGCAdFxcYHB0YGhgaGBocHCggHBolGxwUIjEhJSkrLi4uGB8zODMsNygtLiwBCgoKDg0OGxAQGzQmICUvLSwsLSwsLCwvLCwwLC8sLCwsLCwsLCwsLC8sLCwwLCwsLCwsLCwsLCwsLCwsLCwsLP/AABEIAK4BIQMBIgACEQEDEQH/xAAbAAAABwEAAAAAAAAAAAAAAAAAAQIDBAUGB//EAEkQAAEDAQQECgQLBgYDAQAAAAEAAhEDBBIhMQVBUZETIjJSYXGBodHhBgeS0hQVIzNCU2KiscHwFhdygpOyJENjc+LxwsPTNP/EABoBAAMBAQEBAAAAAAAAAAAAAAABBAIDBQb/xAAwEQACAQIFAwIFBQADAQAAAAAAAQIDEQQSEyFRFDFhQZEiMlKh8AVCcbHRgcHhI//aAAwDAQACEQMRAD8A7iggqT0wt1WhZn1qT2tLIJDmXrwPFDRxhBLi3Ez3yBgXaC4Ppn1haQwDa4p/wU24xBklwO1TB6W6Sp0RVFoNSYNypTpy0Qb0kNBdiBEQYzCV1ZPkbTTa4O2ILhTPWxbxqs566bvyeFKHrZtrXFtSlZwQYPEfI25VCt5Gc86O1oLlmkfWVaaAaX0rM4uya11QHDMyWkDMYJm1etWrwd9lOgDIF2XvIJBMHkjVmCdawndJo29m0zrKC5Lo31h2+qxz+DswAyHBvl2eXyu3DtUVvratYmaFHDPB4jGMePhjAWkrtpehlysk36nZEFxo+t20/UUPve8n3es23cGKooWe5E3uNEyWxy85/HrQ427gpp9jryC4rZvWdbnlx+QAwgNYcM9riVJ/eNbf9L2D7y5TqKLsyulhalSKlHszsKC46PWTbdlD2D7yV+8q2D6ND2He+s60TfQ1TsCC5B+8u2c2h7DvfRj1m2sZsoH+R3/0T1oh0NU68guS/vPtMfNUZ2w6I6r/AHyi/efaY+boT/C730a0TPR1eDraC5GPWhavqqG53/0Sh60LT9VQ3O99GtEOjq8fc60guTD1oWnXSoH2veSv3n2iB8jR3u/CUa0RdHV4OroLk49aFo+po/e95H+9C0fU0d7vFGtEOkq8HV0FygetC0ZmjR7L3ij/AHo1/qaX3veRrRH0dXg6sguVj1nV/qaX3veSv3nVo+ZpT1ujdP5o1oB0dXj7o6kguWD1m1/qaX3veTf7z7RPzVGOp3T9pGtEOjq8fc6uguSO9Z9qn5uhGy66d99EPWDbqpu0207xyaym4uM4CJJHaYRqxDo6p1xBUPojo60UaX+JrPq1HQbrjIp9Adm47ST53y6ImkrOwEEEExAWT9Z1ou2F7ddRzWjs4/8A4d61ixXrT+Ypf7v/AIPWJu0Waj3OPekVMANI1udO5sfgVUNqG6W/RvXo+1BE7j3BaD0kYOCbtDx3td4KmsVkqP4zGkgHMZNIF6TswxnoXWg1pq5yrXzuw+bJUoFryBE8UkBzXSJkA5iN3QVL0pa3Wl4NNj4DiABiNrTgMHRn1IzbXWg0qT4zALrsumTJEbRA2YT0rU2Cyts9KJL4knpJ2DUMlyq1clnJfF/0bpU891F/CVFn9GjI4WpfZiYxBLjEmZwxA64TrfRakLwvOJPJPNOOoETqz2Ke7hHuONxurbGO3sMYZa9amWV2PyjsSdsjCM56yo3XqP8AcVKjT4KO0ejb2U3cG4vLsHNgCWggjXmCAotgizucLRSzYTjiXAlsNAm6ccei6r6tanU3RwrXbWkdA2ZazidaNzKFpgPAvDYYJHQcyMcjrC6Ku2rT7cruYdBXvDv57GNqguc4txzdMRh1aowwCkVtK1HUhTcbwxmQDsuxsIx3qdYq/wAFc9tSmSJgSBl9LjRjhdwyx1KprkuLnYnHOI6sMh1K6NpvdbLsyGV4rZ7vuix9GrJwhqC9dgN1TneV38S48s+z5qr9EHgPqAkCWiJ6CdvWtSLSzIuaD1jxXnYptVWetg6ktFJFR8SfbPs+aHxL/qfc81atqtzvN3jxRi0N1uG8YdqnzMp1ZlWNCnn/AHfNN1NCHnjd5q6bVacnAjrEJNRg2jsKMzFrT5KNuhziL43eaV8Snnx/L5q0vYnLJKe+dePdvRmYasyodob7f3fNF8Tk4Xxu81asqDXARmqNoRmYtSRUHRJ543eaA0YT9Ibj4q4kE5jehARmYakiqp6HJnjj2fND4lPOHs+auWnDAjel0gIx2bUZmGpIpHaEIA4/3fNBmhft93/JWxqjd+taS60N2jtIRmY9SZVjRA5/3fNJGip+mPZ81ZCsOc3eEk12nWN4TzMNSZD+KvtDd5oDRGxwy5vmpzajdrd4QbVbtGPSEZmLUmV/xOT9Pu805T0U5vJqEHaAR3hysTVbzm7/ADRiqDhI3+aMzDUmXPq9FVtrh1ZzmljuKXEicCDBMT5rpy5r6GkC1U8RJvf2uXSVdh23DcgxDvMNBBBdzgBY71oU5s1MgZVhuuv/ADhbFZv1gtPwGoRqcw/faPzWJ/KzUe6OL6bE0XHYWf8AsGG9QNEaTdRDwGtIcCJiTeg3ZkwWjZ0lWemG/Iv/AJT0cpvio1W00TZw0NBqAgmOKLxEFwGsCACMMccEUbOmk1fcVZvPdO2xaeidOA57mAEuljojMEcUahjEjbCtbQHOMNfAP2f0U3SpGlZrtSCQwiN90YbMFXaN0iZ42Jz35+fSetR1Xmm5FdNZYpD9UV6ePLbrGfmO/wDFC029sBwF4hwhskEYTO+Va8JMQqjSTIrF7MOKC7rxGGwmBvWIu5qSsK0bo2bzqgxJmDh1k/lKmUbrXDBrQAScphsb8+5Vljt7w+64ElxnPkzjPQI1dCKvaCHSMDMicsy78fwKGm2CaSLHTlgdXpAMgOa6YMCRlntWeNro/ByxzZqC6ThckyQMRiS0HWMcetaqlXa5odqcJjOQdR6QskNGM4Z1MvF3U6QDeMQACcTMiFRhpppxl6bk+Jg01KPrsQdGDj/yn8Wq2LOgpiwWNptLmNcLsOgjHARn04LRN0OPrD7OX3ksVJZ7+C79PqRjRyv0bKRgQaArkaE2Pn+X/kj+JjrePZP4yp8yLdaHJSkfqE08bFYOpMAf8p82YfxTI7Jk60dosLGloNUS8w3inE9h6k9+DPUUuSrp6x0J1rehE91NpINQggxiwxgYOKkCkDAvjllmIPKGYWnFr0MrE0n+4jub0IR0J+sxrQ4moAGuuninB2xLsllFRt5jwRMZHYJS7K7Na9O9rka70IAKXSsrXFzRUaXMwcIOGe/LUmm02FrXioLrzDTddiThERI1o3DXp8jbWoOblh+t6VSuOfcbUl0xF12Y6YR0H0n8msCQJi64GOic03Fr0F1NJ/uG7uGz9BCkU++nTa1rnVgA7FpukyNsZp99lY1oeaoDTGN2RjlkUtw16fJAudqTH6hWj9HQ5rS9t5/JEHGM8QoL2MDbxqtu3rswTJGcBC37CdamvUavDLBFJ/6VjQ0WHAOa8EEYEBP/ABQ7nDd59STkh6sX6lVdHShAyVwNEGOUN3mkv0GeePZ80ZkaVWHI76Dn/H2f+M/2uXbwuPeiuiyLZQN8YPnLOAcM12EKvDu8TzMdJSmrcBoIILuRAWc9P3xYnja5gPVeB/IDtWjWV9Y74smGuo0dch3/AH2LFT5WagryRyTSpBoVBrMQNvHZ4qHX0U1lnbVvzJOTTjPJGMXYuvxjHpU3To4jiMMSPvNj+0qostmqVQ4MJcQGy2c2jADZhhh1nUnh76d72VxYlJTta7a/01L6LqlmawODiWtF45HEZ57MVWWGg4PdImBIGebeLiPs3VO9HAOCNEO+Ua4uuyIBa4EQRgQSBOeZSBaRfAxAi7MY/RH5HBRzTTkiqDTimOWioWcQE55AE4frH9FGbPmBUIdMunFpHRkYiMMkwzSJDnENaTMSXQfwyx7jsT50sCbxYcIyqYZ624TmFizNXQ3XsovSDL25Do6DOqSmrVYy17CMZmf4sxGWBkbypla3NcJNMjXOGGWMT0jejo1w8tLujVkMgcNUXuqErtDsiTomzwy7mB4Ce+VmtLWMPtLm0iSTJdOp/GJGWAwA7Vr9HvuU31HYASewST+axdS2nhnV6YLW3gSJ2zg6M5IdvVGEUrykuPuT4qUbRTHNA2cstQa8QbpkEjCRrjWts1rQufWSq6pWDnm8TMmM4B2K7LBsSxcW5q/exTgKSnTbT9WaZtPExBSqbZKyjQP0EdN3WFLlLum8jek9HVC60PY183oPFMPY4atpBAOHglW6xVaryWtLeCptLZacXRf4uXGkAJZJ6d56EHVHanHefFUaz28f+Ez/AE5b/ETnBz3UX3HCWOmQeKTwZg7MjuUE2Zxo1gGkOZWc9mBzaQ4RtkSFHqVTGZwTj3E6+9YUmjbwd/UatFJwszXQ4OdVFQwDIlztXQIVlYdI8UfOEiRJpkTdbex2T+KgXjt70bnORKWZWa9RRwbi9pCND2Kqx7KrgTwpN8XTLb3GBd2x1SoNCxVw2m24+6HCpyTgbwbHYAT1FWJeYzRNqHauirO97GX+nq3zD+iKrqVZ7XCsQ6o4ACnxMXCHF2f5KNoyyua6iXB5b8o0C6fkzMDIaxtSxUO0jtTgedp3rOp327j6Ht8XYbsLHUxSqOpvI4MscA0lzTeJktzgjBHXoOqMpUxTDJcXRBLWgTAd0mckoPOJvHPampO3brSzu9/UXRbWuHXp1S2k2HcIxzqZMHAEQHTsiDPQiFjuNMNqAMrG65vKa0tAvQQbwRGdp3ood+itarF0PktNDVHBjGOplphxm7DYB17HGZjrVi4LOMOHmkSVxkszudo4aytc1lJso3MWWdUKHCHaVnIa6fybLQuFoon/AFG95j811ILhGiahFaiZyqM/uC7urMMrJkGMp5Gg0EEFSRgWV9Y9ObI0wTdr0iY6Xhm7jLVKo9LGB1krB3Nw/iBBb96Fmfys1H5kcW00z/C3vtAHrvPJw61WaJ0pUohwaTiIAOLQ7DGNsAjtVrpH/wDIQTPJPbfP/SztHHpx/wC+5awsVKk0+Tni5ONS64LiwVH0n8PwYuxI1NlwMXTjjM4YwJV6dH06zhVbLHObe1Yk444YGdYVFX0wXURSuUwATk3AD6JGOBm9j09aVZn1bM5j3TcJIugyCMDIzEHMdqxWpOe/Z/2jVGqou3df0xq02NzXGevtzAOwwW9pQZWN6YZMnAt14mM9sjcFe2XSFCtUxaQ8gsEiQ5szOEjftKW7Q7CCWvm9MZFuZjrI1nWo23HaSK42krxZnCZiYbqmIGGGPT5qz0Wy+9rW4gRezugdOOJmcI1qfo+yNs7IqljS4xBIh2MA4jq1a8UzbtOBhdRpU5MEAsIiYkwG44C8dRkISlUdooJOMFeTC05pN1ICnTjjAyczHJgDUZnHaFT2LSopUnU3N4xJEgAFgAwOXGN6cCo2i64oVZqtvQJuwCb2Dm58k4zKTpiux9VzmBoaTIiZM4yZOfVCvp0YpZLXXe5DUrSbz337WC0FRL6zWiJM59RWpOiHz9DefBZz0ZP+Jp/zf2uXQ2ZKXHO1RfwXfp9WUaVlyZwaLqa7u/yQboqoebvWgvR3owf0NijzMu15mbdourzRvSToqpGTfaHitN1KPVdgdvQjMx9RMzVTRdSDIb7SatVA0yA9zGkjAF4EjbvV/Uqaomc5xgKg9JSOFYXENHBOGLL2vAAaj06l0orPKzOVXFThG6E1aMRefTEgES8YjaOhL4A48ZmABPHbgCMCcciCFDs5Y00DUutbwRm+29PHOQ1E5g7FL09Qng3Uou1WilgIEEtczDsK7aSzKN+/qcuuqWbsv4FusxEy9gIi9xxhOU44ShWs5Zyy1uy88CYziSq2nTNRjQWkurOxAiblJt0ZkDlE7lKqA1fgwhpf8oxweJaHtAmQDnhPam6Nmrv8sCx832X5ckcARElgByl7cRtGOSdZYKhGABByhwVXRuD4MH3LoNVrr+LcHCY3mJ2haiA6g7gIgscGXcBMECI6VzqQyW/PU3Txk532KmnYnElvFJGq+CRqxE4JNOjLoD6czkHifxUewcF/hxSEVr4D4HGiCKl7oU30asbeO5zaZuvIabvygIJmTuiFqdNRTbZiOMnJpJIU7RVTYN6TU0e8ZgDtWgBTNppSpszKNaRSt0a/7PteSA0S+cC3f5K1FEQnKdLGdf68kZmGtIp3aHqY8nf5Jqpo97RiABtnyWkJTTyCCHZHvTzMNeRTaPsjw+mcIDm69hC7uuNWekGEXZgGcdWP4Lsqqwrvcixc3Jq4EEEFWSAWa9YFUtsZjXUpA9A4Rp/IDtWlWf8AT2hfsNaM23Hj+R7H/lHasz+VmofMjkummBtmMfZH33/kFC9HLTRaHCqAS6Q3DGCDevO1A4AZkEnIK/oWBtelccXNBl0jOWvdt6yo/wCxrMxVf0SAfBcaVWmqeSTOlanUdRTir7GXquBxAgbJmO0p6tpWo9gYTAxwGAiBAgahHetH+xog/LH2P+SZb6ID677n/JUvE0HZt9iRYaurpLuFY7WylZSWmXHG6Q0uAJIxGEtJBxOpwVfZrDUtLXVC5ouxdxENGsXWyWgDEYeKmfsnn8sPY807S9HKrQblouzGQIOExiDliVxVWkruMt36tHZ06rspR2S7XBojTbqp4J5YcCA84F2ziHMnWJVJaHcBWJZDruLSYuk84XSBEzhqVq30TqAyKrJ6AR+CZd6I1ADD6Z3j8lqMqEZNqWz9DMoV5RV47r12KbSFsNV5dAGOGABjpOsqboez0XMqcK4tPFEkgCSSRdJ18UzOqVKo+iNYjl0t591A+iNfO9S9o+6ujqUXDKpWMKnVUszjcprA6KzSCRiYg5C67WFoDaXDJ7vaKYoejFZrmvJYYJkB2ORGsAbFYfFdWOTPaPFR4qcZTvF32PY/TYqFJqezuRG2x4wvu9opbLbUj5x29OHRVSeR3t95JdoyrzO8eKm2PQvT8CfhNR2BqHtcANW2Eb7W8fTPYUipYXgjinHAYjE70r4uq8w93ijYXwePsNG1P55nrQNsfznb04NG1Z5B3jxR1NG1QBNMiTGrxT2Fen4+w063vP0ikvt7+ccOlOO0ZU5h7vFIOj6p+ge5Gwrw8DZt7uc7ekttztp360upo6qM2QDgMRE9aDdFVp5PePFF0ZvHwF8KdrLj2gpyjbntEAuHRIG5OM0TV5vePFOs0VVjkjeEXQXp+BgWx83gXSczhO9JbbnAmHkTs27lMGi6uwbwku0ZV6N6LoL0/BFOkHc928oPtrue7eVIOj6nN7x4oGwVeb3jxRsavDwMstLj9J28o/hLp5Tt58U8LBU5vePFKZYKhzHePFLYV4Eb4W/nP3lGLQ7W53aSpLrBVjk948Un4vqxye8eKexq8PA1TtTpi87ozXe2rhDLDUGbTvHiu7tVOGtuebj7fDbyGgggqjzwKLpSzcLRqU+cxze0gwpSCGByHRBlzma2DDqdBnffHYrem2Qsvpmz8HaKgBI5bc+a93vKOKxI5Tt58V5co7ns0qGeN7mwg7EltImVkajztO8oNqunlO9o+KzlOvSvk1L6cf8AXWgInjHqCyjrQ6eW8fzHxS2V3c93tHxRlDpnyaoOAOzYiLwVljangjjv9opTbZUyvu9rrRlF0z5NPTbAiUmO0LMMttSOW7Lal/DanPd3JZRdNLk0whJvDLV2rOt0jU5x3DwQfpOpzu4eCMrF00jQ1Djh+is7p+z37TRZc4QFhkXi2BIl09AxjWgdMVJ+juRP0i5zr91l4CA67iBrAxyXSm3B3MVMJOSsJ0hZWNfRoGadEteSLxAc6ZgumYEznr6lVWlguPYyXsFoY1nGzBBlgd1wJ6VaWu28ILr2sc0YwW69oxSBWbdawU6Ya115ogwHDI8rPrXaFWyV/wA8/wAnGeBqNu1vz0K8QGhj2m6K5DqZfyRcnljPb09qdtlmNOo8tcfk7PeYATxeNrOuDeKXag2o6XMZJMnOCYIkiYmNafoVbhBaxgN25keTnGeUpuqn/hlYGouP5E2S7RfRdwzjwkTelwqTsjIgkYnxVZara8texpIDarnOOvF11jQdmDjsyU40mDFjGsJ+k0EEdWOHYnGFoYWcGwtJvGZkukGSQegIVWKd2r+wPA1LW2Q/pmmAaBEzw7QSScsTrKoxVe5gYJutrS8ycXOfDQOySrt1qaTJpU5vX9fLAgHPOAkCs27dFKmBevRxuVt5XVuWadRRjZoc8FVk7jej9GcNUrF/CQKr4IfAwOV3PXn0qw0Q8X7RJHzpAE5YDJMWPSBZeusaLzrxwOZzOfQo1oo03uLnUWFxMky7PbykOea6l29AWDqRs1a4VstENtnGM3hGJkTdy70VGy8LXrNcagAiHB8RxW4R04nsTtcsc++6lTLhGOPfjjqTFez03uc51JpJzMuH4OTVRJfnj/BPB1W/T3/n/SPpK2PDrSxhcIN4mTxWtaMtkuIVgWmtVe11V7BTYwtDXXZJbJcdseCbqlp4SabflOVi6TGWvDsSbWG1CC+m1xAiZIMagYOI69qepHbb/n2/wOjq73/v+f8AQqj31HWdnCvcHNdLqTi2YcBeMjUM8FotH0ODZdvOeROLzLsZ1ws7aKbKgaHUxxRDQCQAOxyl2C08G24xggHCSSdZOJK51JKUUkahhakZNtfc0THI3QQqJ2lXc1s9viibpgxi0HeFxys7aEy2ef10LrNM4DqXD6mlzzRvK7dQdLWnaB+CqwqtckxcHG1xxBBBWEQEEEl7oBJwgIA4/pSzvr16jmi8LzzmBynmP7VGboetHI7x4q19HXS18wTxQSOcAS4HqcT3q1bgF5cnuexTryhGyMqdEVoIufeHiiboetzfvDxWra/o6oQbnks3N9TMxztF1pks17R4pfxZVmLhnsy3rTWkEkCNc7ki9NQdR7e9GYfUzM2/RtUfQcibYqn1bty1JQphGYOplwZCnY6h+g/2T4I/gz+Y/wBk+C1zDASi4IzB1UuDGGk7DincfBE5p2H9di2JKWXat3Rr/ElGYfVPgw13FJhbkoAJ5h9V4MKSEA7pC3TmjYmXNE5BGYOq8GJe6IKdJw1LWVKQkQAOxOcH+tqMwdT4MbPSiB6VsSwbELg2DclmF1Pgx460lbAUmzkN2tKdTbsbuRmDqfBj2PHQlOdhqWsFFo1Dd5I30280bkZg6nwZElE0Ylarg2c0bk3wTZOA3IzC6jwZp2eaS7pWpNEbBuCLg2xyRuCM4+o8GbYcMETRiVo3UGnNo2b+hI4JvNG4IzB1Hgz5SGjNacUGcxu4Im0Gcxu4R+CeYOoXBmn/AK713uxfNs/hH4BckfZ2TyW7h09GS63Yz8mz+EfgFVhne5DjamdRHkEEFWQAVb6RVrtmqnLiEe1xfzVks/6bVYs13nva3vvfkszdotmoK8kjlthtL6TLrTdkkuwHKLjOYUr42qxyzubt6lCDCS6ATxscDrx/NHwDo5LjjzT4LzmfQ0oQyLYljSNXnncPBIpaVqyeP3N8E02i7mu9nySRZ3zN1/snwS2N5KfCJLdJ1Z5XcPBJZpOpekmSBsHgmhZn81/snwSXU3A4g7j4I2Fkpv0RObpaoRmNwRU9Kvk8ncfFVwdj0I2HHPvRZD0ocE9uman2dx8Ur45fsad/R0qrJ6ksHqSsjOlDgsaemn81vf4pbdOu1sG9VRPUm3O6kWQaMOC5dp08we15IfHp5n3v+KpHOQY7oTshaEOC++PPsfe8k2dNj6vv8lTNediK8lZBoQ4Ld2mgY4h3+SWdOfY+95KinJLJ2IshaEOC4dpf7B9ryRjTeq53+SqASiLyjKg0YcFsdLjmHf5IDTQ5p3hU4KKUZULQgXHx2OYd6B00OYVTCUI6kZUGhAtzpccw7/JEzS4nkneqo9aDR+tyMqFowLk6ZB+iUg6YHMcqshIeUZUPRgWo0s2ZuuSm6UBya5Uhw37+pHRfs296MqFowLoaSA+i7sRDSrea7uVUXJIKeVBoQLV2k2zN12S7JYHTSpkZFjfwC4Neld10P8xR/wBtn9oVOGVmyDHU1FRsTEEEFWecBcp9ZumqnwkUmk3abWmAxxF8kOxIIGpg6p2rqy5J6Y6Bq19JcGA75VzS1wwAZdaHOnKG3ctZG/nU3VjrRtmuyR6OMc2lLs3m/wBhAu9UtAPUVZhyhabtJp16jGmmWsAjjHCCGhp4vKGEjUJxwKrRpxwHIG8rz5xaZ6FOnKSui/LigCs8fSA81u9Cnp9xJ4rd5WcrOmhMu3MJKWwQqH4/n6Lfa8kGadwktHt+SWVi0Z8F8eoJoMbPkqv4+ZzTvCU3S7Nju7xRZhpT4LIWdusBJqWZuwbgVCZptmMh24eKU/TVPmu7Y8UWM6dTgk0bI0Ay1pxP0Qm32NnMb7ITQ02zY7cPFJ+O6eu9u8Ciw9OpwD4LTP8Alt9kJ1thpxjTb7ITB0vS2kfylKGlKPOPsnwRuGWp5DOj6X1be/xSami6epg3kYIxpSlzu4+CSdKUp5XcfBG47VPIDo6kCOIP0OtP/F1L6tu5Q36VpgjEnPUcMuhOs0zSIzPYCjcVp+R86Ppcxu5NusVL6tqbqaWp/aPYmHaWp7HbvNG4ZankktslIn5tu5E+wUuYFEp6Vp3jg7d5pz41pnDjbvNG4Zankc+L6ccgJNTR9Lm958U2zSTBrduRO0mzadyNwSqeRz4DT5nefFAaOpzye8+KbGkGbXbkr40p7TuRuO1TyODR1Pm958UT9G0+b3nxSDpOlqJ3JLtJ08Ycco6Ubi/+nkYqWNnCAXSAADqgzOrMnDUkNsLLw4ox692Jz3J+rb6Zxv45A4/rP8EijbaYJN4bj4I3C0/I47R1Pm958Uipo6mAcCP5in/hbJweO/wTFptDTAviJxx2diNw+NcjNGwsIxBHaZhdk0UIo0h/pt/tC5I+0tI5QK61og/IUv8AbZ/aFXhb3dyTFOVlcloIIKwjAmHWOmagqljTUaIDo4wGOAOzE70+ggCutGg7M9xc+hTc4mSS0ST0lOUdEUGcmjSadoY0HfCmoJWRrPLtcRwTeaNyHAt5o3JaCYrsSKY2DcgaY2DclIIC406zsObWnsCiWjQlnfyqFI9NwA7wJVgglZApNdmZ53oXYz/lH+o/3kX7FWP6t39R/vLRIJZI8HTXq/U/czTvQex8x3tu8UX7C2PmP9t3itMglpx4H1FX6n7mWPoHZNlT2/JA+gdk2VPbK1KCNOPAdRV+p+5kz6AWXbVH8491EfV9ZdtUfzD3VrUEaceA6ir9TKDQPopQsrzUpl5cW3eMQcCQTENGwK1tGjaNTl0qb/4mA/iFKQWlFJWObnJu7e5QWr0Psj/8kN/gJb3Ax3KP+wlj5r/bK06CzkjwbVaov3P3Mv8AsFY+Y/8AqFGPQSx8x/8AUd4rToI048Br1PqfuZj9hLHzH/1HeKMegtj5j/6jvFaZBGnHgNep9T9zNfsPY+Y723eKH7D2PmO9t3itKgjTjwGvU+p+5mh6DWL6o/1H+8lH0IsREcE7+o/3lo0E8keA16n1P3M0PQWxfVO/qP8AeRfsJYvqnf1H+8tMgjJHgNep9T9zNN9BbEP8p39R/vJZ9CrF9Sf6j/fWiQRkjwGvU+p+5QWb0Rs1NwfTa+m4ZFtR07NZKvWCANf4pSCaSXYxKcpfM7gQQQTMn/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xQTEhQUExQWFhQXGRoXGRgXGBwcGxoaGhgfGB8dHBoaHCggGR4lGxgaITEhJSkrLi4uGB8zODMtNygtLisBCgoKDg0OGxAQGywkICQsLCwsLC80LSwsLC80LCwsLCw0LCwsLCwsLCwsLCwsNCwsNCwsLCwsLCwsLCwsLCwsLP/AABEIAK4BIgMBIgACEQEDEQH/xAAbAAACAwEBAQAAAAAAAAAAAAADBAECBQYAB//EAEAQAAECAwYDBQcDAwMEAgMAAAECEQADIQQSMUFR8AVhcROBkaHRBiIyscHh8RRCUhUjkkNTcmKistIHghYkc//EABkBAAIDAQAAAAAAAAAAAAAAAAECAAMEBf/EAC4RAAICAQMDAgUEAgMAAAAAAAABAhEDEiExE0FRBPAUYYGh0SJxkbFC4SMyUv/aAAwDAQACEQMRAD8A+thMXCYyrX7R2WUSmZaJSVJxSVpvDP4XeMy2e3VjSDdnofm+nIVrlD2Ic5/8oWMzZ6FBHaIs6AqaAq6VdssIShJALH3XLZEYOI+bSLT7wMtapKSQCb5Uz5kgJpQDClMYZsNpvW0qmrM5S13u0Bui8CSFEHRhQGjNygPG5qO0SqUEFDUuhjeet4Gr4Nkx5mKVN69Fdrst0fp1Wa/GUT7OlChaVpLAECZMBUofEUsXb3n5Ujf4H7Tz/wBMTMtRSsIWRUKUEA0UQXqPkBHMHhtrmrTLnJUxN8qLG6C4OB5fCNNIZk+yMwL+P+0QReTRRBSxDEEM5aM7yR0KM8m/OxcoNyuMduNx/hHtXb501SRaFlABdV1AKcklmLl6NXE9RfjftTb5ExKRaF3Ske9dR7ynLs6aYgNyrGWj2SnBZuKF0VSomrjBw2PjGTbQtU5ZmpL3yVAOMS1CRQHAFouhk15LjK1XBVKGmNOO98nTq9ouJHtFptC+zlspRUJYYKYJf3alRNAH+sNSPaniDg/qZasPdeWSeTBLvCtt4sg2Ps5aripiA4IckIdDFQzoQDy745yRMWAFVZ2cdxanJqQYZJZI3x2FnFRfk+gzvaO3JDmbQ4e4l8H0rBrB7VWog3pgOGKRn+HjjbPxl2SolmFTg4GepOsdBwSUF3q/xZubxhyZM0I/qZtxLDKey2NdftNaP9z/ALU+kCm8dtB/1VdzD5NBlcOQ+J8vSIXw9DUfx+0ZX6ib7s1roLiK/gSHFp3+5M/yPrFv6pNP+pM/yPrBRw9D/u8R6QZPDU/9Xl6RFlb7jOeJdhIcQm/7kz/I+se/qk4YTZn+R9Yb/p41VgcxEL4YmlTjy36Qeo/IFPF4Fzxuf/urz/cYsOMTyazZn+R+kGPC0jNWPL0iP6YNVeI9IPVlXLJeHx9gJt80/wCotv8AmfqYCqcv+a/8j3w8nhidT3kekWTw9PM45/aF6nzD1ILhGWtSv5HxMTLWc35xrfo0gM0D/SJbOuMDWFZY+BaXNINDSDGadTDMuxhs4uqypxD5ZwdRXKcX2EBM1JgEyv5jQXZxjARLBDV8YmoKmuROSipcnx+0EnKbM1hpNnGm+kQqyp0fe+sNYOqrM2UXxMEJdw+njDosqAPhr15vHlSkt8I8BBYHkTM+zTEJU8xJXyCro+TnxEa3DPaBEhSUollMshTi+VVpWtXx6vyhU2RKqMIX/QJMxnokV6qPonzi7HllHgrnonydVM9rpbpuoUQcTQfXbGNGwcTTOCroIuliDr1BIOccauwJakNcN4iqQbv7HqGHzjTj9S9X6jNkwxr9B2MejFTx0EA9jNroEnzesejXriZtEj4/7Z8P7C2zkFSlVv3lCpvV7w9HhXhU9HaJK1AIqC4JCgaXaPkceUW9sOITJtpWZqioi7df9oKApuQcmnMmIRwf+wZoN5JCSAAcCWN7QBsR1imelxVur4CoyUntwH47w8JWlMtmSLpSC67xqbzVNG7hGzwTgaLiFTEe8718qaNlCfsxZ1zJvaKwZTqOJODDQ16UpiY6m1YAXrpBBHPDvjn+ozSjWJP92bcOOLvI1zwi6rUAPiJZ8Ojs+BwyxYxJtpAHuKoQHxxGPPferZCn9hD+dD9zyrSDptakiqSaZY0/MY6XFGh3zZeTxDC+Lmep+K7hQ41zppGj+nSsFmOXTH6vCHELUQpKEofMuxArhpvpEWNE9JJSLoxyFWYAjlShzh+mqvgqc2cxx72WMlCpgUClJFDQ3S2YxL5DrBrHOk/pwAhAmKvKCSVEEp913fOrDNqR2NqF5BTMCairOQQaRwPtDYUypiQkEJKajoWo+bNjrG3FkeaoTbtb/wCjPOHTWpLYz1BwT6ddI6L2CX781JzSD4H7wva+GJRZwsLABIUCsMWILJbU/TQQl7KTyLSbpI9xWBIwUmLsrWXDPSV4sbjlin3PpK+ceYMIwp9oYhya0x3nBTMODnuJ9fOOQodzqvC6NmZXAQRKQ0c/2qnxV478IgT1fyV4mHURXhfk30oxaLoHSOcVa1Cl8+J36R5HEJg/eYKiT4eT7nSAP1giE73sRzJ4kvJUeXxGZmo+MHSD4eXk6CfLz+kURGALesv758TFVWtX8i/WBoG+Hl5Ok7oqkVjnf1BzJ8YhNqVqYjgT4d+TpSqsQqp3s/WOeNtOp5wdM9xUnxg6RXhaNSaA1TC4SSdRCRUTrEqJ2YiiTQaLUiGHKEGOkVaGoHT+Y6pY1HeYAuYNR4wArw3vbQGYo/MwaJ0x2TPAOIzzg95JqD1jEJrve6wZ6eGxDLYDxGnZ5gBIfNxy74pbGOBryEZ1Rve6RQrqweGUhXiOtscv+2io+Ea6RMK2Gcrs5dT8KddBHo68apHPadnx/wBrEf331Qk+Xo0QeJzey7MqIqFA4G7dIamWfdGp7VpCbZJe5dKK3g6WCy9M6YZ4awrxibKmdl2Kan3AoEhrqmCbuH7sTrGaE04wTje3Pj3RZNO5NPvwdTwKxLlyUBdFF2FMCaDvFesa0myS1gUxwy2fxCE4LTZ0laveupB/5UJLtyMV4bbi6QaknR6gVenMBtARjHLSlNufe2a26SiO2vgqG9wqSrLEjQb5QjaZy0EoUn3lABBFcDiKc46YylFIUzJIocjGPxRCVqlg4pUajEC6M/CJG7qQtrsH4PYWZUxQKyS2ZpSuuGWnKH5rBwWLuGOjFR6ux6xkTp4lpUsGgoNRo/fXmTBpdqVMloUpqu/R26EsDhrDzi3vYEy5mE3RiwTerVz6Ma8xC/GpaVSFkovEJU2DimI7g/OK2BZEx3opRSr/ABDcjUeCo2LTKZJ6RRJPHNSLLUlpPmM+fNWlY95aXSSDXUA1rnl6Q17OWYotACviAIIFcUv6ReVbLkxSwke8pyXwBxZvHu0hv2etIVPCykAm9UUy+/1jq5pyUJLTSox4lHVGV27NufZ7xD1auf03SLqBAjUKXZj5QREg65xx1kZ1XmMUpLv+Im83l47ED9pAsTJBlk3gZiruRupSSCOjjvpnA7FbgRaZhJKXBSCf+nDlXLlGlY5aFJd/zRV8UtVV7qwpVXAxQQLglk7aUuWtaqFKyQS/vJYjuIrBOCcOqVGYt0TFpAKqEBsRnjBlDTdvgkfV3VLkhw8WCYAVzBKEy8o9nOL1NUk3W+2UTNtMwy7QsKPxBKdBdo46k+UTpu/rX1G+LVcfMNceL/pVAfCfOI4JOUUqUpZWMGUlmOJ64wbintoZUwIMtJlgALxvFzUg5G7Bhj1Scb4BP1TjFSoB+nVofCJMhWhivF/aNQtMiWW7Mpq2ZUSkKJ5MOVTHPHjsyZLmLvzAFTkAXXcIIUWHcRTOHWFvjjYV+srZo6PsTDMlLZb/ADGFaz2VlMxE2cL6pdVH3gApsA2OnIQvZ+ITDItikTZikoSLhWWWFYmj0+vV4nRtWn3r+vyCXq+zR0bnpBAk5gxiTFTJ83su0UhEtCD7hYqUoO5OJAi9qnLl2M9osKX8F4HN2qdQITRwr32+4es+a2NRd56At36RKSaOK0bfSMSRbXscz3iSgFJLnIhq4/C3OAyrSZk+SoH+2m8hPMpluTTGtO6kHpPf5X9gPPxtzR0KzUtA+yJrnvKMHg9nPbIUom+pSjevXgsfx5U3SOuTh3RJx07Ajmb7GYuSdIGQR+NvGnjlAp0gGohExtbFSvbRChWClkk+G9+UEU3JucNZHJmrYz/bRh8I10j0PWQC4ih+EfKPR2Ip0jmSe58t9vrMtc6SEAqvJmJThX3gc217/CMq28ImyLsxVPdQokqDhbVAGKmIfp0jQ9sATJkNkpaX6pB+kZnEeLqnAJUBcBFwaMm7jneDkv1jP6fqaIqNVvf8ludRjOSfPY7yZJUuzy0qPve7ec5hBeuGOcZvs/KuTTeyK1VGDgn5DTOL+y9oWuzuolRQp0uRUJApyo474eQsAjIihLYUKR5D/urHN3g5QZp2klI7qXxizy7MgqUDdSn3KXnYUu6iOO4umzKndpLUtlAMrAgklwKYYY/SFp1tSmYAu8tg7JwP19MqQSdxWSt03ZiTqEMcQM0kZERfPNKaWxVHGovkWXJSlBSpRUASCQwZ60DcwYesawafsAcdDm/Jx4QCz8QkNdUVqzdaQ7EjIJFH5aVhuyrlD4FBiTg+LHDT7xS9VcMs2ASJZBunJRJ6uw+bd8ayZ7prvu6wtNlh+YLU0BSBTxPjFbYu7LPR+8xRkuTRZGkc0qzmfNUWYEkNRx7rAilcHgNks3Y2tCK4Y5VBqOQi09KwTNTglVepeEuHrJtEokuArPm746vHU6cnCW+2nj6GGMo6oqt9XP1O9sdpCWCsMmrDi7ajWMlmpgX6b+kXIwpid0jlxijqyxxbsYWiWpctd8gy71GobwbTbQpN4VJCVpSpkrWlZF3TJ9MPDnF0S3z/AD1ioBHPrvnhnFkXJLZlbwQYzLRLEwLCq3brNj71535NFLOhEu+yibylLwZio4QAKfNsdv8AWIIIdyMojTqg9GN2TKkpEtcsl7z5NjygMyxI/TmUlVSMWzd8PLyi6KuS3WukeUBvWDbvnvf1G6EPtQtZpE0Xr07kPcwqPGgI74vM4dLuzbxvGYVF7uD4Y6PBqfJmixDb+0TU+237UDoRMm2cHE1LFf8AppRVOaVO+MQrgFClEy68xMwG7hdTdAx6brGpTTeOxBQjfnsw6yzW1/0B4MfgzrRwpSpdxc5ayVoW6hhcctVXPGPWjg4V27KITOYkXRQ0GtRm3fhGqaZYcusUxeu97aDrld++34F6MTJtnCwVJWlakLCQglLFx9D6RYcLSBKDkplkqZviOp5u5h654+kWAYQNbqrH6UOaErTw5J7UAkCYEggZNmK5/WBp4cgGUzgSgQnm4Yk0xz5PD60GChFImp1V+6r+gdOK3r3yZ1l4VKlFxeGLAqJCX0GXdDaFiWm6K8yT16xMya303t4pNmdILbe7AoRXYn9Zy8/tEptgr7p8eUAQByiq0wKQ2lBJswYgHf2gqpoIz8NICk03vfKKJVUwaQjR1lj4gBLQHNEp+UejDlWoBIGgAiY6kZ7IwPFucf7XySLNKvUImYNWqD4YZwl7LpkFM1Mwkui8QR7oSlQLguTeD6A1Mbf/AMipHYDXtE/+KhHAy5xZgWo3XP517op9PB5MGm63BmnWXVR1PCLUUWu6FgSyosEuEEEMPdyNEjChAfWOntdgvOpDEFnAamVCdWHnHMWPg6f04mmky6oXSpkvghRJ+EsXZ8h0hn2d48JKVIXe+KmYAcOB5nnGfPDW3PFvWz/JZjk47T77jdoSoLqki6Akh8KDQ1xy1iWdPvJU7FiO4g41GMb1sSJiLyWL1/5BsPqOkZ9tspLMMgAHzY0J7yX9IzRzJ7Mv0t7mapKQSQFg9zlvhzqwh2xFRUgl+rajw1gNslqDCovE/ENS5qThr1OgjYsFgF1ipQcVzHc9efpDyypR3F0OxlJvKu8nYNq9WNIU4za2VdSHcCvU4AdKd/KKW+1Ily1CWr33AOZxGnIn8wjwhaJkxRmYpYgkhicAPrTSFx49upLhCznvoT3YzI4gm4QrEuzAUYUJ/lXxaMiRZP76C7m8Hzzc13rBLchCVlIdkkiratlukTYGE2WMXUly+NR9o2KCjGTj3TM2tuST7M6mXIcgOOsMp4eo5hup9ILKkFucNnR45UWzoyyvsIHhynoQMMPxEf09T/t8T6Q/epX5xaS5h0xerIyhwxdT7uuP2xgc2wkkh05bwjZnKZ4SEu8S+dD4QZS3CssuTG4jM7AoCgSV3iLof4Wf5wuu3IuJXUhRIACagjLb4wXjz9rLLrSEpX7yBUEkN3RmolKTJkFQUhlrqAb1RQtjy8o1wxRcU/ff8IqfqcibXvsaItiSEqIUkKmXHUKgkDFsq+Ris+3oAUb3wquEAH4vCD8UKZ9kWUXiRUFiC6Q58nHfHLWaSrtLy6pb9QrudvOEjijJN7quwfiJppfc6WyzwpSkpLlFFDYrCifaGVeuuQbzfDR8Mcq55Rn8Hvy5iFLS3a3g7/EVm+C2WDd5hKZIV2RW7oE8+4RQl8SXdmp94Kwx1U373/AX6ibVm9auPSkKKDeJFCyaPoKxqTZDVUoACpfAd+84wLBxOXJtNqMxZCVKokBwSwq4rSo7+UbfHJKlyJiUu5DNmagtzwwzhJwpxXF1v7RI5pbsQsvGJK1BKV4lg6Sx5BxHp/G5IUpH9xRSSk3UE1HzjJVMROTIlSgb6VJJp8ITiXHdXPrGt7OS1dtaVBXuiatN1v3OFO+RYN3xY8cVbd/t9f2F603wzbFjGZ8og2camDrfPV4q/KM5Zrl5EpljSWd6YYaV33RU2UanyhqYOUBUDBTZNTBGyjU+G3ikyRz8oMBz39YgJ3veUHcOpiYR6xRSM3hqbK54b+cAXhSGRNTDCTusejyVFhh4GPRpUnRTuc77XWm/ZVEpb+4ka0qfrHFWSyrmEBALmgLU1x6fSOx9pD/+kv8A/on5xzvAeLCRecFV5gzsABUnmeUWenlKOF6FvZV6iEetT2QjZbSoyyjAKKVHqkFv/I+UdHwrhiVSit7pZTXsBX4tWbwjHtdpK1KJY1pRqA0w6xaSVDAtQpPMHEb1i/LGUo7OvJnhKKe6s2LFaZqlJQJhFCEuaeGOXo0bq+LCWBeUlWRZrxPIYJGMYPC7UJQKle8NGzwflClvtV+c595GQBan0jFLBryU1sjTHLox2nuzpLP7QpmLuTAE5hwWcav1fuhm12wgOFu4IAZ/MYdTGDxSagoAQACAlw1WYsH5U+sXss+6kApBOmritekVdBNKcV9Czq03CT+ozw4pUtlFLYBznp0+VGgC2ClVcE6QvKl3VUpVxm1Mj5eRrDBQ7nzwx5fTujcsdSuzDKdxSoZsvDVzASNHDnEuAz9PMaQSxyimekEglK0ilf3Dxz20esdqKEqYsS2TjfP8xSzznmhVB74NBzGEJ/yPVq47DVD9Nc9zuv1ChhlyEUNoWc/IQG8Wf678YEZuvJ6neMcvsdZRXgZ/ULzPygK7etJo3h3QELpXTWF5hd6nDXOIkWKEe6GpltXmfIQFVuXi/lC55Plnv7xSY7YQaGUI+BwcTXqPKJPE15t4A/SM5CCaQVEow1ILhBdhz+oLbEeA9IGqfzxpgOuxFU2ctvXSJTZz/LD1gUhKie7U6nYiybSRSrdIoZJfHXeMVTLODin5g0iUj0xQxIBwxA9IOq2H+XjAJiSd+MWXKJw36w1AqPgDMtTH3SKwWVai3xY6HvhVcgg5Yb33RaVJU9KV3vCDQzjGh5U4ticTE3iwLnx22xELNMurmKGYRn578YjKjypmJJz+XybygC5uhgkuvV8t7eArTtoKIgQWYntDr84hRI3vdIhc06HwO9jKDSCWKiRUwOYsvEmez08Rvn+IEu0Dlve6w1AaGEqLfaPQ1Z5KilJbIfLrHo3qG3BictxXiXCZc2WqWXCSXocwaY9Iwf8A8QlUZczxGPVo6pTOztjFkaxyY5skdosucIveSs5xHsigMy1t3f8ArhHl+zqRheLeflHVs8StHKI/UZX/AJEWPGv8Tm5fs8gpqFDqd5Ra0+y8sAG6VHqWD9+kdCpOUXKtYTrZL5YdMP8AyjmUcBQG9xTs2bN4/mHbHwNCnBSaM1TvrGumaD15neUO2alXGmOtYiy5H/kwyUK/6oyR7PS3FNMz0hqT7PybrFNOp9Y1FkPiIugcxDpz8v8AkpaXhfwY6fZmS3wnxPrjEp4LKSaIDJLua16nT5xtKcMHqfyTFFpF1ge+BNzrl/ySNXwVlSEtgPCIXKSch4CPFSdR49MokTk4Bn6h4Sh7ZzU20zFWmbKRMQgJu3QpALgoCjk9HJ7w3I3EZywtElCZaplwKWpQZLO2A1P07mZHCmnzppukrKSlhVISLpHeGwhfidgmicmdIulV24pK3Yh3B3pGi4N0kuPvXv6la1JXb5+xm2niSkSphUhImy1hBBDj3qvrUCLWfiagJ4WiWpUpIU6PhN5qP3+UEtHA5pkqvMqbMmJWtmYBLsK4gP58opaeELSbQJKGRMQi6AQ14KS9Cep2It04nttz+P8AYrnk5393/odkz5glqWuSgAIvAggvhQ+PlBp/EAChKJV+YpIXdSwug6lt98Zq1TTZ5kkSChgGqDeJUCW8y7wWeZkmcZiZapiFS0pZFVApAGGdB3wqjG+Fe9L+PmHVPyxhfFZYkqm3KoLKRRwbwH174srisoTUyQkFSgCaCnu3q5mg8xGbbpc9Vmmlcpu0UkhKQ6mJJN4DGgTXuheTYTLtEpS0kquzJi1AO6i4b7RHCCT+v9IKnNtfT+zatVvQmbLl9mFXwtT0oEAnSr1+sZI9ppSZKJnZgqW4CX0UQSS1B6tHuIzVLmyZqZamEiaXKcCtKwAcgagtz6RgS+FTOzlKWlTqWhKUtVKHJJIajkk1ybWDGEWlq98kcpb174On/rzTVy02cruKulScO+lKA+BjTsfFUKmpl3ClSpYmMQKO1CNaxgcJsazNnzDeS8xQYuARkWIrjQilYibazKtJUpExf9sJdKXxIJ+XnApN6Uu33DvWpvudHxDiCZakJYkrcA0oQH+T+EJzePJS7pJuq7NqVo+xGVxqYpfYz0oXcBXeBHvBxdHu9z+EI8QkLupWUrAXNUtgDeCcuhx+cGEOLI3ybyvaG6iYtUpYCADUM7qZgSObxUcaQqciUBVQvE5JpebesYXEbX2tnmAJmC7cHvJqavTX4XJ74X4dZFpnJCgbypa1KOhNAHyaDoWlt7Pf+kS3aS34/s3h7QiqhLUZaSQZmVDkMxzi3EOOCWpCUpVNvIvnswSUh8WwXStCIy7LaZkuziQJJKw4qPdxdz4/IiELbaeztIWUrIQhIFwMDR8NK4DlDRhG6r78gbdXZ1FjtpmoCihUt3F1WOJrvKJJJL7+0C4bae1Qld0h8lY4tVtW74JaasNfrGd8l8SVls979MIVJi8olnIbQfeKTE4wyIdFZJQuI/4jTSPQ1w9H9qX/AME6fxEejsRjsjnye5wyRhvecFQmCixrFLp8N6wRFkXmk+EcRna1IqhDecECS8WTKUP2l+hiyZSv4q8DCh1Ijs+WH0+UW7KLS5Ky3uq/EHmSln9p6774grmvIuERcJ1i0qQv+O2i11RoxhGyavmQhOEHChk/hFESVml3WJ7Bf8T3CIuCal5DIXWgf6ARVIOEVTJXkD56wwiQvMGCLqSAzbLT7xSXLGG8IdFlXz8d+OcQqwqZwGPdDJA6irkCUgCPEBs8QMOW6RCLGoOGJq/iX+0DVKXSh7niUDUvJ69vyx3pA1LbMwQSDmlXgYoJJH7T4QBrRBf+R/ECmTFgYnug4QRkw6b+0DXg2/WGSCmgAtC/5qyzi3brOKj4xdtTn+YCpIwffjA2DswqwVYqO6wRL/yP4gGlYsThXezEpC0MBR1MSlXOF0p57MFuczlnDUhWWUa45je+6JXMAIqcHxP0gEwiseW3TesGkAtMng/kwNLDV31iZqooJnTOJSCEmKyYwsSdDFysV3vecBKmg7EoslZGcCnTzQnziq5j6/Pb+cBKzh6QaRKCG0K1ioWaV+UVSGwihPOGSI0d3w2b/ZlY/AnMfxEejFslraWgXv2jXSIjqxlsjlyjuy6lEEh/DrusMoOR33RjzeLVIKcC2METxQaV6xw2mjd05eDULEdBsx4Lp4RmHigwu5a/aLHiobAv1hWmN05eDSTNAHSKm0jLubbd8ZiuIvgmKjiOV2F/UHpPwawmAd+8PpFJcwA03vWMtXEMHFOv2i0i3jFqwtMbpOjbRM2303rDPZvXGMNPEv8Ap84InjJFLuuf25xbG63K3hn4N0S/HnFg4yjDRxwj9mWv2i442f4ecMxejPwbN/x+0UdW/SMebxinwt470iBxbkPH7QFyTpS8GuZm3igjORxMfx8/tFv6mP4wQdOXg0UmlQ2Pz+UWUrXGM4cTBxB7m16xRXFEfxV4D1gInTl4NEq0i6uVYzEcSQ2fh94n+qo1PgYZMDxy8Gj7vL8b7oHNUgCvWM5PEktjrlATbElRJPLDKA/kFQkuQ8yyCYSQq6+m6wWxyOzSxWV1NVN5aDZhFdrScFN3H0iDaNFP1f0gRVDNSexqhQ0HhHlFLYCM8zHHxN0f0iqpg/n5He6xYnsJpY0SL1ANvvnF5oDbyO+kZxmB/j8jELnp/m/dEDpYdU0b3+YAmZ9YAZydYjt0jM+cLQ1MYLwKaR84hdoTXHw39oDMnA6573hBSDTPGvmYopI8t9frhA+2SPxEKmjXyhqDueTQ/Pe9IvRsICqckHGIm2pGvzhkgOx6VPLDDAax6Mw21AppyMejWpbFDg/A5LsHaAzVES0qUQhwo3lF1XRdBNG0xpjFJllCSAVpB0KVhsRmiO941wYTZCZKGQEFJTTBqZcie+OO4nwlUtbTJpWWfEn598U5sWhcfUuxeoUnzXyFOyTj2iNP9TXH4Kd8DVMr9fzDP6DmceUWTYRi58t7rGSUkaVkj5FYsYbFgS2cWPDUnNWOohbQOrERiyYbVw9LYq8R6RaVYE4OqJaG60RO/vuiL4jQ/pqXxUc8R6RX+nhwXUPD0iWidaIkDBpZ5wzL4akn4jlvCHJXDEDNXiPSCB54iNznhAk4xtfoEHXxgZ4YiuIrrv7xKE68TLBghAPh9Yb/AEA1Pzgf9PqK+UAHUiDYb676wANDv6TAXvL7xCuGP+4eHPrBCskfImVBsfrC01dfxDxsB1EUVw9Wog2ixTiLSl0B34Qe+PKJRYFDMeP2j36NRLAjHT6QbQHOPkAuZ0iArmIObAqmEQOHr1S3X7RLRNUfIMO1cNvFkrNXi36WYP477t5x4y1j9ozhkDVHyAf6QObMgxs6zQAaYxWZYlguWhgao+QKVUyjztpF0yFcvGPKsx5RLQNSKv6wLtYYVZVajfdvKK/o3zG97MS0TUhJUzKB3jqYbn2MgZZQuuURjDgtAVrIoaucfWKKV4wcSiThF5qGDQUCzOWan0j0EXJqa/OPRZYh9uMUm3QCVMwDlxHgqJJxjoNHKOEtVovLKkpCUk4cm8ycecVIDeO99If9qeGgKMwKIKilN0fDgB8g/XKMlHDJi8FiupMcfJhlro6UHFxuwuESmYC7a5HpjpAZnA5wPxpfkpXpFlcIn/zTTmf/AFgfDZPA1x8jAqPKCoTp89/eFE8Pn/zTkMTn/wDWLGROTW+k4jyfSFfp5+CUvI4T9d7wiwTpt6/eMVNtmDMZ5c4sLXMOY2ekLpa5Dofk1QcoZlkNjlGELVMJ+IYnTIdIum0TP5DPIekLwTps31YYjDHvgaljdIy5s6Yx94eAyPSFTa1DOgenQ/eDu+ALF8zXSuLlYerxhItCsH28W7VVajwEBRY3TNntBApk3Hp9eUZSrSRp4RRVuVXCDTZOmzZQr6b3SPFVMoxpHESwoPD7xdPECchi2Gh6wNLD02aq5jDYx39IFKXlzbfplCM21qbKvI+sDFsUGDJ89HhtJOm6NUzA29IGtem6RmfrFHJOHPPvjwtatBlr6wdAOnI00qO+kEIjKTbFUoPPOCG2lssPtBSA8chslsNYFMLY1797whRdrNaCj+UDnWo402IbSwKDGlJ2N7xioO+u++FP1BIiBaDE0sbQx7tj5b3llAxMb7wmtaqF8fxFJkw6w2kmkemT3GsAXhlnveMJpnqNOsSZx30gqINJZS2NGgSjv87EUUsxvex/D0zVLKw9y6QMQXvCoIrhFuODk6Em9Ks51U0bVHo+p/06V/ty/wDBPpHo0/DFHXP/2Q=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28575" y="-792163"/>
            <a:ext cx="2762250" cy="1657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data:image/jpeg;base64,/9j/4AAQSkZJRgABAQAAAQABAAD/2wCEAAkGBxQTEhQUExQWFhQXGRoXGRgXGBwcGxoaGhgfGB8dHBoaHCggGR4lGxgaITEhJSkrLi4uGB8zODMtNygtLisBCgoKDg0OGxAQGywkICQsLCwsLC80LSwsLC80LCwsLCw0LCwsLCwsLCwsLCwsNCwsNCwsLCwsLCwsLCwsLCwsLP/AABEIAK4BIgMBIgACEQEDEQH/xAAbAAACAwEBAQAAAAAAAAAAAAADBAECBQYAB//EAEAQAAECAwYDBQcDAwMEAgMAAAECEQADIQQSMUFR8AVhcROBkaHRBiIyscHh8RRCUhUjkkNTcmKistIHghYkc//EABkBAAIDAQAAAAAAAAAAAAAAAAECAAMEBf/EAC4RAAICAQMDAgUEAgMAAAAAAAABAhEDEiExE0FRBPAUYYGh0SJxkbFC4SMyUv/aAAwDAQACEQMRAD8A+thMXCYyrX7R2WUSmZaJSVJxSVpvDP4XeMy2e3VjSDdnofm+nIVrlD2Ic5/8oWMzZ6FBHaIs6AqaAq6VdssIShJALH3XLZEYOI+bSLT7wMtapKSQCb5Uz5kgJpQDClMYZsNpvW0qmrM5S13u0Bui8CSFEHRhQGjNygPG5qO0SqUEFDUuhjeet4Gr4Nkx5mKVN69Fdrst0fp1Wa/GUT7OlChaVpLAECZMBUofEUsXb3n5Ujf4H7Tz/wBMTMtRSsIWRUKUEA0UQXqPkBHMHhtrmrTLnJUxN8qLG6C4OB5fCNNIZk+yMwL+P+0QReTRRBSxDEEM5aM7yR0KM8m/OxcoNyuMduNx/hHtXb501SRaFlABdV1AKcklmLl6NXE9RfjftTb5ExKRaF3Ske9dR7ynLs6aYgNyrGWj2SnBZuKF0VSomrjBw2PjGTbQtU5ZmpL3yVAOMS1CRQHAFouhk15LjK1XBVKGmNOO98nTq9ouJHtFptC+zlspRUJYYKYJf3alRNAH+sNSPaniDg/qZasPdeWSeTBLvCtt4sg2Ps5aripiA4IckIdDFQzoQDy745yRMWAFVZ2cdxanJqQYZJZI3x2FnFRfk+gzvaO3JDmbQ4e4l8H0rBrB7VWog3pgOGKRn+HjjbPxl2SolmFTg4GepOsdBwSUF3q/xZubxhyZM0I/qZtxLDKey2NdftNaP9z/ALU+kCm8dtB/1VdzD5NBlcOQ+J8vSIXw9DUfx+0ZX6ib7s1roLiK/gSHFp3+5M/yPrFv6pNP+pM/yPrBRw9D/u8R6QZPDU/9Xl6RFlb7jOeJdhIcQm/7kz/I+se/qk4YTZn+R9Yb/p41VgcxEL4YmlTjy36Qeo/IFPF4Fzxuf/urz/cYsOMTyazZn+R+kGPC0jNWPL0iP6YNVeI9IPVlXLJeHx9gJt80/wCotv8AmfqYCqcv+a/8j3w8nhidT3kekWTw9PM45/aF6nzD1ILhGWtSv5HxMTLWc35xrfo0gM0D/SJbOuMDWFZY+BaXNINDSDGadTDMuxhs4uqypxD5ZwdRXKcX2EBM1JgEyv5jQXZxjARLBDV8YmoKmuROSipcnx+0EnKbM1hpNnGm+kQqyp0fe+sNYOqrM2UXxMEJdw+njDosqAPhr15vHlSkt8I8BBYHkTM+zTEJU8xJXyCro+TnxEa3DPaBEhSUollMshTi+VVpWtXx6vyhU2RKqMIX/QJMxnokV6qPonzi7HllHgrnonydVM9rpbpuoUQcTQfXbGNGwcTTOCroIuliDr1BIOccauwJakNcN4iqQbv7HqGHzjTj9S9X6jNkwxr9B2MejFTx0EA9jNroEnzesejXriZtEj4/7Z8P7C2zkFSlVv3lCpvV7w9HhXhU9HaJK1AIqC4JCgaXaPkceUW9sOITJtpWZqioi7df9oKApuQcmnMmIRwf+wZoN5JCSAAcCWN7QBsR1imelxVur4CoyUntwH47w8JWlMtmSLpSC67xqbzVNG7hGzwTgaLiFTEe8718qaNlCfsxZ1zJvaKwZTqOJODDQ16UpiY6m1YAXrpBBHPDvjn+ozSjWJP92bcOOLvI1zwi6rUAPiJZ8Ojs+BwyxYxJtpAHuKoQHxxGPPferZCn9hD+dD9zyrSDptakiqSaZY0/MY6XFGh3zZeTxDC+Lmep+K7hQ41zppGj+nSsFmOXTH6vCHELUQpKEofMuxArhpvpEWNE9JJSLoxyFWYAjlShzh+mqvgqc2cxx72WMlCpgUClJFDQ3S2YxL5DrBrHOk/pwAhAmKvKCSVEEp913fOrDNqR2NqF5BTMCairOQQaRwPtDYUypiQkEJKajoWo+bNjrG3FkeaoTbtb/wCjPOHTWpLYz1BwT6ddI6L2CX781JzSD4H7wva+GJRZwsLABIUCsMWILJbU/TQQl7KTyLSbpI9xWBIwUmLsrWXDPSV4sbjlin3PpK+ceYMIwp9oYhya0x3nBTMODnuJ9fOOQodzqvC6NmZXAQRKQ0c/2qnxV478IgT1fyV4mHURXhfk30oxaLoHSOcVa1Cl8+J36R5HEJg/eYKiT4eT7nSAP1giE73sRzJ4kvJUeXxGZmo+MHSD4eXk6CfLz+kURGALesv758TFVWtX8i/WBoG+Hl5Ok7oqkVjnf1BzJ8YhNqVqYjgT4d+TpSqsQqp3s/WOeNtOp5wdM9xUnxg6RXhaNSaA1TC4SSdRCRUTrEqJ2YiiTQaLUiGHKEGOkVaGoHT+Y6pY1HeYAuYNR4wArw3vbQGYo/MwaJ0x2TPAOIzzg95JqD1jEJrve6wZ6eGxDLYDxGnZ5gBIfNxy74pbGOBryEZ1Rve6RQrqweGUhXiOtscv+2io+Ea6RMK2Gcrs5dT8KddBHo68apHPadnx/wBrEf331Qk+Xo0QeJzey7MqIqFA4G7dIamWfdGp7VpCbZJe5dKK3g6WCy9M6YZ4awrxibKmdl2Kan3AoEhrqmCbuH7sTrGaE04wTje3Pj3RZNO5NPvwdTwKxLlyUBdFF2FMCaDvFesa0myS1gUxwy2fxCE4LTZ0laveupB/5UJLtyMV4bbi6QaknR6gVenMBtARjHLSlNufe2a26SiO2vgqG9wqSrLEjQb5QjaZy0EoUn3lABBFcDiKc46YylFIUzJIocjGPxRCVqlg4pUajEC6M/CJG7qQtrsH4PYWZUxQKyS2ZpSuuGWnKH5rBwWLuGOjFR6ux6xkTp4lpUsGgoNRo/fXmTBpdqVMloUpqu/R26EsDhrDzi3vYEy5mE3RiwTerVz6Ma8xC/GpaVSFkovEJU2DimI7g/OK2BZEx3opRSr/ABDcjUeCo2LTKZJ6RRJPHNSLLUlpPmM+fNWlY95aXSSDXUA1rnl6Q17OWYotACviAIIFcUv6ReVbLkxSwke8pyXwBxZvHu0hv2etIVPCykAm9UUy+/1jq5pyUJLTSox4lHVGV27NufZ7xD1auf03SLqBAjUKXZj5QREg65xx1kZ1XmMUpLv+Im83l47ED9pAsTJBlk3gZiruRupSSCOjjvpnA7FbgRaZhJKXBSCf+nDlXLlGlY5aFJd/zRV8UtVV7qwpVXAxQQLglk7aUuWtaqFKyQS/vJYjuIrBOCcOqVGYt0TFpAKqEBsRnjBlDTdvgkfV3VLkhw8WCYAVzBKEy8o9nOL1NUk3W+2UTNtMwy7QsKPxBKdBdo46k+UTpu/rX1G+LVcfMNceL/pVAfCfOI4JOUUqUpZWMGUlmOJ64wbintoZUwIMtJlgALxvFzUg5G7Bhj1Scb4BP1TjFSoB+nVofCJMhWhivF/aNQtMiWW7Mpq2ZUSkKJ5MOVTHPHjsyZLmLvzAFTkAXXcIIUWHcRTOHWFvjjYV+srZo6PsTDMlLZb/ADGFaz2VlMxE2cL6pdVH3gApsA2OnIQvZ+ITDItikTZikoSLhWWWFYmj0+vV4nRtWn3r+vyCXq+zR0bnpBAk5gxiTFTJ83su0UhEtCD7hYqUoO5OJAi9qnLl2M9osKX8F4HN2qdQITRwr32+4es+a2NRd56At36RKSaOK0bfSMSRbXscz3iSgFJLnIhq4/C3OAyrSZk+SoH+2m8hPMpluTTGtO6kHpPf5X9gPPxtzR0KzUtA+yJrnvKMHg9nPbIUom+pSjevXgsfx5U3SOuTh3RJx07Ajmb7GYuSdIGQR+NvGnjlAp0gGohExtbFSvbRChWClkk+G9+UEU3JucNZHJmrYz/bRh8I10j0PWQC4ih+EfKPR2Ip0jmSe58t9vrMtc6SEAqvJmJThX3gc217/CMq28ImyLsxVPdQokqDhbVAGKmIfp0jQ9sATJkNkpaX6pB+kZnEeLqnAJUBcBFwaMm7jneDkv1jP6fqaIqNVvf8ludRjOSfPY7yZJUuzy0qPve7ec5hBeuGOcZvs/KuTTeyK1VGDgn5DTOL+y9oWuzuolRQp0uRUJApyo474eQsAjIihLYUKR5D/urHN3g5QZp2klI7qXxizy7MgqUDdSn3KXnYUu6iOO4umzKndpLUtlAMrAgklwKYYY/SFp1tSmYAu8tg7JwP19MqQSdxWSt03ZiTqEMcQM0kZERfPNKaWxVHGovkWXJSlBSpRUASCQwZ60DcwYesawafsAcdDm/Jx4QCz8QkNdUVqzdaQ7EjIJFH5aVhuyrlD4FBiTg+LHDT7xS9VcMs2ASJZBunJRJ6uw+bd8ayZ7prvu6wtNlh+YLU0BSBTxPjFbYu7LPR+8xRkuTRZGkc0qzmfNUWYEkNRx7rAilcHgNks3Y2tCK4Y5VBqOQi09KwTNTglVepeEuHrJtEokuArPm746vHU6cnCW+2nj6GGMo6oqt9XP1O9sdpCWCsMmrDi7ajWMlmpgX6b+kXIwpid0jlxijqyxxbsYWiWpctd8gy71GobwbTbQpN4VJCVpSpkrWlZF3TJ9MPDnF0S3z/AD1ioBHPrvnhnFkXJLZlbwQYzLRLEwLCq3brNj71535NFLOhEu+yibylLwZio4QAKfNsdv8AWIIIdyMojTqg9GN2TKkpEtcsl7z5NjygMyxI/TmUlVSMWzd8PLyi6KuS3WukeUBvWDbvnvf1G6EPtQtZpE0Xr07kPcwqPGgI74vM4dLuzbxvGYVF7uD4Y6PBqfJmixDb+0TU+237UDoRMm2cHE1LFf8AppRVOaVO+MQrgFClEy68xMwG7hdTdAx6brGpTTeOxBQjfnsw6yzW1/0B4MfgzrRwpSpdxc5ayVoW6hhcctVXPGPWjg4V27KITOYkXRQ0GtRm3fhGqaZYcusUxeu97aDrld++34F6MTJtnCwVJWlakLCQglLFx9D6RYcLSBKDkplkqZviOp5u5h654+kWAYQNbqrH6UOaErTw5J7UAkCYEggZNmK5/WBp4cgGUzgSgQnm4Yk0xz5PD60GChFImp1V+6r+gdOK3r3yZ1l4VKlFxeGLAqJCX0GXdDaFiWm6K8yT16xMya303t4pNmdILbe7AoRXYn9Zy8/tEptgr7p8eUAQByiq0wKQ2lBJswYgHf2gqpoIz8NICk03vfKKJVUwaQjR1lj4gBLQHNEp+UejDlWoBIGgAiY6kZ7IwPFucf7XySLNKvUImYNWqD4YZwl7LpkFM1Mwkui8QR7oSlQLguTeD6A1Mbf/AMipHYDXtE/+KhHAy5xZgWo3XP517op9PB5MGm63BmnWXVR1PCLUUWu6FgSyosEuEEEMPdyNEjChAfWOntdgvOpDEFnAamVCdWHnHMWPg6f04mmky6oXSpkvghRJ+EsXZ8h0hn2d48JKVIXe+KmYAcOB5nnGfPDW3PFvWz/JZjk47T77jdoSoLqki6Akh8KDQ1xy1iWdPvJU7FiO4g41GMb1sSJiLyWL1/5BsPqOkZ9tspLMMgAHzY0J7yX9IzRzJ7Mv0t7mapKQSQFg9zlvhzqwh2xFRUgl+rajw1gNslqDCovE/ENS5qThr1OgjYsFgF1ipQcVzHc9efpDyypR3F0OxlJvKu8nYNq9WNIU4za2VdSHcCvU4AdKd/KKW+1Ily1CWr33AOZxGnIn8wjwhaJkxRmYpYgkhicAPrTSFx49upLhCznvoT3YzI4gm4QrEuzAUYUJ/lXxaMiRZP76C7m8Hzzc13rBLchCVlIdkkiratlukTYGE2WMXUly+NR9o2KCjGTj3TM2tuST7M6mXIcgOOsMp4eo5hup9ILKkFucNnR45UWzoyyvsIHhynoQMMPxEf09T/t8T6Q/epX5xaS5h0xerIyhwxdT7uuP2xgc2wkkh05bwjZnKZ4SEu8S+dD4QZS3CssuTG4jM7AoCgSV3iLof4Wf5wuu3IuJXUhRIACagjLb4wXjz9rLLrSEpX7yBUEkN3RmolKTJkFQUhlrqAb1RQtjy8o1wxRcU/ff8IqfqcibXvsaItiSEqIUkKmXHUKgkDFsq+Ris+3oAUb3wquEAH4vCD8UKZ9kWUXiRUFiC6Q58nHfHLWaSrtLy6pb9QrudvOEjijJN7quwfiJppfc6WyzwpSkpLlFFDYrCifaGVeuuQbzfDR8Mcq55Rn8Hvy5iFLS3a3g7/EVm+C2WDd5hKZIV2RW7oE8+4RQl8SXdmp94Kwx1U373/AX6ibVm9auPSkKKDeJFCyaPoKxqTZDVUoACpfAd+84wLBxOXJtNqMxZCVKokBwSwq4rSo7+UbfHJKlyJiUu5DNmagtzwwzhJwpxXF1v7RI5pbsQsvGJK1BKV4lg6Sx5BxHp/G5IUpH9xRSSk3UE1HzjJVMROTIlSgb6VJJp8ITiXHdXPrGt7OS1dtaVBXuiatN1v3OFO+RYN3xY8cVbd/t9f2F603wzbFjGZ8og2camDrfPV4q/KM5Zrl5EpljSWd6YYaV33RU2UanyhqYOUBUDBTZNTBGyjU+G3ikyRz8oMBz39YgJ3veUHcOpiYR6xRSM3hqbK54b+cAXhSGRNTDCTusejyVFhh4GPRpUnRTuc77XWm/ZVEpb+4ka0qfrHFWSyrmEBALmgLU1x6fSOx9pD/+kv8A/on5xzvAeLCRecFV5gzsABUnmeUWenlKOF6FvZV6iEetT2QjZbSoyyjAKKVHqkFv/I+UdHwrhiVSit7pZTXsBX4tWbwjHtdpK1KJY1pRqA0w6xaSVDAtQpPMHEb1i/LGUo7OvJnhKKe6s2LFaZqlJQJhFCEuaeGOXo0bq+LCWBeUlWRZrxPIYJGMYPC7UJQKle8NGzwflClvtV+c595GQBan0jFLBryU1sjTHLox2nuzpLP7QpmLuTAE5hwWcav1fuhm12wgOFu4IAZ/MYdTGDxSagoAQACAlw1WYsH5U+sXss+6kApBOmritekVdBNKcV9Czq03CT+ozw4pUtlFLYBznp0+VGgC2ClVcE6QvKl3VUpVxm1Mj5eRrDBQ7nzwx5fTujcsdSuzDKdxSoZsvDVzASNHDnEuAz9PMaQSxyimekEglK0ilf3Dxz20esdqKEqYsS2TjfP8xSzznmhVB74NBzGEJ/yPVq47DVD9Nc9zuv1ChhlyEUNoWc/IQG8Wf678YEZuvJ6neMcvsdZRXgZ/ULzPygK7etJo3h3QELpXTWF5hd6nDXOIkWKEe6GpltXmfIQFVuXi/lC55Plnv7xSY7YQaGUI+BwcTXqPKJPE15t4A/SM5CCaQVEow1ILhBdhz+oLbEeA9IGqfzxpgOuxFU2ctvXSJTZz/LD1gUhKie7U6nYiybSRSrdIoZJfHXeMVTLODin5g0iUj0xQxIBwxA9IOq2H+XjAJiSd+MWXKJw36w1AqPgDMtTH3SKwWVai3xY6HvhVcgg5Yb33RaVJU9KV3vCDQzjGh5U4ticTE3iwLnx22xELNMurmKGYRn578YjKjypmJJz+XybygC5uhgkuvV8t7eArTtoKIgQWYntDr84hRI3vdIhc06HwO9jKDSCWKiRUwOYsvEmez08Rvn+IEu0Dlve6w1AaGEqLfaPQ1Z5KilJbIfLrHo3qG3BictxXiXCZc2WqWXCSXocwaY9Iwf8A8QlUZczxGPVo6pTOztjFkaxyY5skdosucIveSs5xHsigMy1t3f8ArhHl+zqRheLeflHVs8StHKI/UZX/AJEWPGv8Tm5fs8gpqFDqd5Ra0+y8sAG6VHqWD9+kdCpOUXKtYTrZL5YdMP8AyjmUcBQG9xTs2bN4/mHbHwNCnBSaM1TvrGumaD15neUO2alXGmOtYiy5H/kwyUK/6oyR7PS3FNMz0hqT7PybrFNOp9Y1FkPiIugcxDpz8v8AkpaXhfwY6fZmS3wnxPrjEp4LKSaIDJLua16nT5xtKcMHqfyTFFpF1ge+BNzrl/ySNXwVlSEtgPCIXKSch4CPFSdR49MokTk4Bn6h4Sh7ZzU20zFWmbKRMQgJu3QpALgoCjk9HJ7w3I3EZywtElCZaplwKWpQZLO2A1P07mZHCmnzppukrKSlhVISLpHeGwhfidgmicmdIulV24pK3Yh3B3pGi4N0kuPvXv6la1JXb5+xm2niSkSphUhImy1hBBDj3qvrUCLWfiagJ4WiWpUpIU6PhN5qP3+UEtHA5pkqvMqbMmJWtmYBLsK4gP58opaeELSbQJKGRMQi6AQ14KS9Cep2It04nttz+P8AYrnk5393/odkz5glqWuSgAIvAggvhQ+PlBp/EAChKJV+YpIXdSwug6lt98Zq1TTZ5kkSChgGqDeJUCW8y7wWeZkmcZiZapiFS0pZFVApAGGdB3wqjG+Fe9L+PmHVPyxhfFZYkqm3KoLKRRwbwH174srisoTUyQkFSgCaCnu3q5mg8xGbbpc9Vmmlcpu0UkhKQ6mJJN4DGgTXuheTYTLtEpS0kquzJi1AO6i4b7RHCCT+v9IKnNtfT+zatVvQmbLl9mFXwtT0oEAnSr1+sZI9ppSZKJnZgqW4CX0UQSS1B6tHuIzVLmyZqZamEiaXKcCtKwAcgagtz6RgS+FTOzlKWlTqWhKUtVKHJJIajkk1ybWDGEWlq98kcpb174On/rzTVy02cruKulScO+lKA+BjTsfFUKmpl3ClSpYmMQKO1CNaxgcJsazNnzDeS8xQYuARkWIrjQilYibazKtJUpExf9sJdKXxIJ+XnApN6Uu33DvWpvudHxDiCZakJYkrcA0oQH+T+EJzePJS7pJuq7NqVo+xGVxqYpfYz0oXcBXeBHvBxdHu9z+EI8QkLupWUrAXNUtgDeCcuhx+cGEOLI3ybyvaG6iYtUpYCADUM7qZgSObxUcaQqciUBVQvE5JpebesYXEbX2tnmAJmC7cHvJqavTX4XJ74X4dZFpnJCgbypa1KOhNAHyaDoWlt7Pf+kS3aS34/s3h7QiqhLUZaSQZmVDkMxzi3EOOCWpCUpVNvIvnswSUh8WwXStCIy7LaZkuziQJJKw4qPdxdz4/IiELbaeztIWUrIQhIFwMDR8NK4DlDRhG6r78gbdXZ1FjtpmoCihUt3F1WOJrvKJJJL7+0C4bae1Qld0h8lY4tVtW74JaasNfrGd8l8SVls979MIVJi8olnIbQfeKTE4wyIdFZJQuI/4jTSPQ1w9H9qX/AME6fxEejsRjsjnye5wyRhvecFQmCixrFLp8N6wRFkXmk+EcRna1IqhDecECS8WTKUP2l+hiyZSv4q8DCh1Ijs+WH0+UW7KLS5Ky3uq/EHmSln9p6774grmvIuERcJ1i0qQv+O2i11RoxhGyavmQhOEHChk/hFESVml3WJ7Bf8T3CIuCal5DIXWgf6ARVIOEVTJXkD56wwiQvMGCLqSAzbLT7xSXLGG8IdFlXz8d+OcQqwqZwGPdDJA6irkCUgCPEBs8QMOW6RCLGoOGJq/iX+0DVKXSh7niUDUvJ69vyx3pA1LbMwQSDmlXgYoJJH7T4QBrRBf+R/ECmTFgYnug4QRkw6b+0DXg2/WGSCmgAtC/5qyzi3brOKj4xdtTn+YCpIwffjA2DswqwVYqO6wRL/yP4gGlYsThXezEpC0MBR1MSlXOF0p57MFuczlnDUhWWUa45je+6JXMAIqcHxP0gEwiseW3TesGkAtMng/kwNLDV31iZqooJnTOJSCEmKyYwsSdDFysV3vecBKmg7EoslZGcCnTzQnziq5j6/Pb+cBKzh6QaRKCG0K1ioWaV+UVSGwihPOGSI0d3w2b/ZlY/AnMfxEejFslraWgXv2jXSIjqxlsjlyjuy6lEEh/DrusMoOR33RjzeLVIKcC2METxQaV6xw2mjd05eDULEdBsx4Lp4RmHigwu5a/aLHiobAv1hWmN05eDSTNAHSKm0jLubbd8ZiuIvgmKjiOV2F/UHpPwawmAd+8PpFJcwA03vWMtXEMHFOv2i0i3jFqwtMbpOjbRM2303rDPZvXGMNPEv8Ap84InjJFLuuf25xbG63K3hn4N0S/HnFg4yjDRxwj9mWv2i442f4ecMxejPwbN/x+0UdW/SMebxinwt470iBxbkPH7QFyTpS8GuZm3igjORxMfx8/tFv6mP4wQdOXg0UmlQ2Pz+UWUrXGM4cTBxB7m16xRXFEfxV4D1gInTl4NEq0i6uVYzEcSQ2fh94n+qo1PgYZMDxy8Gj7vL8b7oHNUgCvWM5PEktjrlATbElRJPLDKA/kFQkuQ8yyCYSQq6+m6wWxyOzSxWV1NVN5aDZhFdrScFN3H0iDaNFP1f0gRVDNSexqhQ0HhHlFLYCM8zHHxN0f0iqpg/n5He6xYnsJpY0SL1ANvvnF5oDbyO+kZxmB/j8jELnp/m/dEDpYdU0b3+YAmZ9YAZydYjt0jM+cLQ1MYLwKaR84hdoTXHw39oDMnA6573hBSDTPGvmYopI8t9frhA+2SPxEKmjXyhqDueTQ/Pe9IvRsICqckHGIm2pGvzhkgOx6VPLDDAax6Mw21AppyMejWpbFDg/A5LsHaAzVES0qUQhwo3lF1XRdBNG0xpjFJllCSAVpB0KVhsRmiO941wYTZCZKGQEFJTTBqZcie+OO4nwlUtbTJpWWfEn598U5sWhcfUuxeoUnzXyFOyTj2iNP9TXH4Kd8DVMr9fzDP6DmceUWTYRi58t7rGSUkaVkj5FYsYbFgS2cWPDUnNWOohbQOrERiyYbVw9LYq8R6RaVYE4OqJaG60RO/vuiL4jQ/pqXxUc8R6RX+nhwXUPD0iWidaIkDBpZ5wzL4akn4jlvCHJXDEDNXiPSCB54iNznhAk4xtfoEHXxgZ4YiuIrrv7xKE68TLBghAPh9Yb/AEA1Pzgf9PqK+UAHUiDYb676wANDv6TAXvL7xCuGP+4eHPrBCskfImVBsfrC01dfxDxsB1EUVw9Wog2ixTiLSl0B34Qe+PKJRYFDMeP2j36NRLAjHT6QbQHOPkAuZ0iArmIObAqmEQOHr1S3X7RLRNUfIMO1cNvFkrNXi36WYP477t5x4y1j9ozhkDVHyAf6QObMgxs6zQAaYxWZYlguWhgao+QKVUyjztpF0yFcvGPKsx5RLQNSKv6wLtYYVZVajfdvKK/o3zG97MS0TUhJUzKB3jqYbn2MgZZQuuURjDgtAVrIoaucfWKKV4wcSiThF5qGDQUCzOWan0j0EXJqa/OPRZYh9uMUm3QCVMwDlxHgqJJxjoNHKOEtVovLKkpCUk4cm8ycecVIDeO99If9qeGgKMwKIKilN0fDgB8g/XKMlHDJi8FiupMcfJhlro6UHFxuwuESmYC7a5HpjpAZnA5wPxpfkpXpFlcIn/zTTmf/AFgfDZPA1x8jAqPKCoTp89/eFE8Pn/zTkMTn/wDWLGROTW+k4jyfSFfp5+CUvI4T9d7wiwTpt6/eMVNtmDMZ5c4sLXMOY2ekLpa5Dofk1QcoZlkNjlGELVMJ+IYnTIdIum0TP5DPIekLwTps31YYjDHvgaljdIy5s6Yx94eAyPSFTa1DOgenQ/eDu+ALF8zXSuLlYerxhItCsH28W7VVajwEBRY3TNntBApk3Hp9eUZSrSRp4RRVuVXCDTZOmzZQr6b3SPFVMoxpHESwoPD7xdPECchi2Gh6wNLD02aq5jDYx39IFKXlzbfplCM21qbKvI+sDFsUGDJ89HhtJOm6NUzA29IGtem6RmfrFHJOHPPvjwtatBlr6wdAOnI00qO+kEIjKTbFUoPPOCG2lssPtBSA8chslsNYFMLY1797whRdrNaCj+UDnWo402IbSwKDGlJ2N7xioO+u++FP1BIiBaDE0sbQx7tj5b3llAxMb7wmtaqF8fxFJkw6w2kmkemT3GsAXhlnveMJpnqNOsSZx30gqINJZS2NGgSjv87EUUsxvex/D0zVLKw9y6QMQXvCoIrhFuODk6Em9Ks51U0bVHo+p/06V/ty/wDBPpHo0/DFHXP/2Q=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28575" y="-792163"/>
            <a:ext cx="2762250" cy="1657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keywords.fordhamitac.org/wiki2/images/thumb/6/64/Know-nothing-flag.jpg/800px-Know-nothing-flag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1075" y="3645423"/>
            <a:ext cx="6156015" cy="2655229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4513</TotalTime>
  <Words>323</Words>
  <Application>Microsoft Office PowerPoint</Application>
  <PresentationFormat>Widescreen</PresentationFormat>
  <Paragraphs>73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Building Up to the Civil War</vt:lpstr>
      <vt:lpstr>King Cotton</vt:lpstr>
      <vt:lpstr>PowerPoint Presentation</vt:lpstr>
      <vt:lpstr>Slavery Ideologies</vt:lpstr>
      <vt:lpstr>Wage Slavery</vt:lpstr>
      <vt:lpstr>Anti-Slavery &amp; Colonization</vt:lpstr>
      <vt:lpstr>Abolition in the North</vt:lpstr>
      <vt:lpstr>Henry “Box” Brown</vt:lpstr>
      <vt:lpstr>Gradualism vs. Immediatism </vt:lpstr>
      <vt:lpstr>Southern Response to Anti-Slavery Movement</vt:lpstr>
      <vt:lpstr>The Missouri Compromise</vt:lpstr>
      <vt:lpstr>The Compromise of 1850 </vt:lpstr>
      <vt:lpstr>The Underground Railroad</vt:lpstr>
      <vt:lpstr>Changes in the 1850s</vt:lpstr>
    </vt:vector>
  </TitlesOfParts>
  <Company>Bellevue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Sectionalism &amp; Slavery</dc:title>
  <dc:creator>Sabrina Sanchez</dc:creator>
  <cp:lastModifiedBy>Sabrina Sanchez</cp:lastModifiedBy>
  <cp:revision>21</cp:revision>
  <dcterms:created xsi:type="dcterms:W3CDTF">2014-01-24T20:36:43Z</dcterms:created>
  <dcterms:modified xsi:type="dcterms:W3CDTF">2014-03-28T03:23:16Z</dcterms:modified>
</cp:coreProperties>
</file>