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9966"/>
    <a:srgbClr val="FF0066"/>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9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D53513-C52C-4BA2-9443-66CE186A03E1}" type="datetimeFigureOut">
              <a:rPr lang="en-US" smtClean="0"/>
              <a:pPr/>
              <a:t>10/30/2014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D9BCB6-D195-4AA5-A738-870B29B9435A}" type="slidenum">
              <a:rPr lang="en-US" smtClean="0"/>
              <a:pPr/>
              <a:t>‹#›</a:t>
            </a:fld>
            <a:endParaRPr lang="en-US"/>
          </a:p>
        </p:txBody>
      </p:sp>
    </p:spTree>
    <p:extLst>
      <p:ext uri="{BB962C8B-B14F-4D97-AF65-F5344CB8AC3E}">
        <p14:creationId xmlns:p14="http://schemas.microsoft.com/office/powerpoint/2010/main" val="1375378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1</a:t>
            </a:fld>
            <a:endParaRPr lang="en-US"/>
          </a:p>
        </p:txBody>
      </p:sp>
    </p:spTree>
    <p:extLst>
      <p:ext uri="{BB962C8B-B14F-4D97-AF65-F5344CB8AC3E}">
        <p14:creationId xmlns:p14="http://schemas.microsoft.com/office/powerpoint/2010/main" val="3166842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2</a:t>
            </a:fld>
            <a:endParaRPr lang="en-US"/>
          </a:p>
        </p:txBody>
      </p:sp>
    </p:spTree>
    <p:extLst>
      <p:ext uri="{BB962C8B-B14F-4D97-AF65-F5344CB8AC3E}">
        <p14:creationId xmlns:p14="http://schemas.microsoft.com/office/powerpoint/2010/main" val="424122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3</a:t>
            </a:fld>
            <a:endParaRPr lang="en-US"/>
          </a:p>
        </p:txBody>
      </p:sp>
    </p:spTree>
    <p:extLst>
      <p:ext uri="{BB962C8B-B14F-4D97-AF65-F5344CB8AC3E}">
        <p14:creationId xmlns:p14="http://schemas.microsoft.com/office/powerpoint/2010/main" val="3632674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4</a:t>
            </a:fld>
            <a:endParaRPr lang="en-US"/>
          </a:p>
        </p:txBody>
      </p:sp>
    </p:spTree>
    <p:extLst>
      <p:ext uri="{BB962C8B-B14F-4D97-AF65-F5344CB8AC3E}">
        <p14:creationId xmlns:p14="http://schemas.microsoft.com/office/powerpoint/2010/main" val="4115053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5</a:t>
            </a:fld>
            <a:endParaRPr lang="en-US"/>
          </a:p>
        </p:txBody>
      </p:sp>
    </p:spTree>
    <p:extLst>
      <p:ext uri="{BB962C8B-B14F-4D97-AF65-F5344CB8AC3E}">
        <p14:creationId xmlns:p14="http://schemas.microsoft.com/office/powerpoint/2010/main" val="106628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6</a:t>
            </a:fld>
            <a:endParaRPr lang="en-US"/>
          </a:p>
        </p:txBody>
      </p:sp>
    </p:spTree>
    <p:extLst>
      <p:ext uri="{BB962C8B-B14F-4D97-AF65-F5344CB8AC3E}">
        <p14:creationId xmlns:p14="http://schemas.microsoft.com/office/powerpoint/2010/main" val="750218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7</a:t>
            </a:fld>
            <a:endParaRPr lang="en-US"/>
          </a:p>
        </p:txBody>
      </p:sp>
    </p:spTree>
    <p:extLst>
      <p:ext uri="{BB962C8B-B14F-4D97-AF65-F5344CB8AC3E}">
        <p14:creationId xmlns:p14="http://schemas.microsoft.com/office/powerpoint/2010/main" val="498429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8</a:t>
            </a:fld>
            <a:endParaRPr lang="en-US"/>
          </a:p>
        </p:txBody>
      </p:sp>
    </p:spTree>
    <p:extLst>
      <p:ext uri="{BB962C8B-B14F-4D97-AF65-F5344CB8AC3E}">
        <p14:creationId xmlns:p14="http://schemas.microsoft.com/office/powerpoint/2010/main" val="194651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9</a:t>
            </a:fld>
            <a:endParaRPr lang="en-US"/>
          </a:p>
        </p:txBody>
      </p:sp>
    </p:spTree>
    <p:extLst>
      <p:ext uri="{BB962C8B-B14F-4D97-AF65-F5344CB8AC3E}">
        <p14:creationId xmlns:p14="http://schemas.microsoft.com/office/powerpoint/2010/main" val="3657407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10</a:t>
            </a:fld>
            <a:endParaRPr lang="en-US"/>
          </a:p>
        </p:txBody>
      </p:sp>
    </p:spTree>
    <p:extLst>
      <p:ext uri="{BB962C8B-B14F-4D97-AF65-F5344CB8AC3E}">
        <p14:creationId xmlns:p14="http://schemas.microsoft.com/office/powerpoint/2010/main" val="4288618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11</a:t>
            </a:fld>
            <a:endParaRPr lang="en-US"/>
          </a:p>
        </p:txBody>
      </p:sp>
    </p:spTree>
    <p:extLst>
      <p:ext uri="{BB962C8B-B14F-4D97-AF65-F5344CB8AC3E}">
        <p14:creationId xmlns:p14="http://schemas.microsoft.com/office/powerpoint/2010/main" val="3817949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D9BCB6-D195-4AA5-A738-870B29B9435A}" type="slidenum">
              <a:rPr lang="en-US" smtClean="0"/>
              <a:pPr/>
              <a:t>12</a:t>
            </a:fld>
            <a:endParaRPr lang="en-US"/>
          </a:p>
        </p:txBody>
      </p:sp>
    </p:spTree>
    <p:extLst>
      <p:ext uri="{BB962C8B-B14F-4D97-AF65-F5344CB8AC3E}">
        <p14:creationId xmlns:p14="http://schemas.microsoft.com/office/powerpoint/2010/main" val="300815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mages.google.com/url?sa=i&amp;rct=j&amp;q=el%20grito%20de%20dolores&amp;source=images&amp;cd=&amp;cad=rja&amp;docid=GlszjeRUeGu06M&amp;tbnid=AIyJHuivvgbeOM:&amp;ved=0CAUQjRw&amp;url=http://www.bicentenarios.es/mx/18100916.htm&amp;ei=Pa0jUujvDqP_igKwooCICw&amp;psig=AFQjCNGFaxavS14vIHd5kPvXRhheWKyV1Q&amp;ust=137815621015988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images.google.com/url?sa=i&amp;rct=j&amp;q=napoleon&amp;source=images&amp;cd=&amp;cad=rja&amp;docid=yR225KIUvltitM&amp;tbnid=vCNg8fyRkRmwWM:&amp;ved=0CAUQjRw&amp;url=http://johntarttelin.wordpress.com/2012/06/18/48/&amp;ei=66ojUpSEN7KMigKY_oCYBA&amp;psig=AFQjCNH5er6Wh2H_dYigsW4ZFZAmGua4_A&amp;ust=137815555487195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images.google.com/url?sa=i&amp;rct=j&amp;q=joseph%20bonaparte&amp;source=images&amp;cd=&amp;cad=rja&amp;docid=bizetxeycobUrM&amp;tbnid=H7QPYuXSuLdMsM:&amp;ved=0CAUQjRw&amp;url=http://www.paintingsoncanvas.net/print-83152-4038164/joseph-bonaparte-giclee-print/&amp;ei=iKsjUpTBMKLFigKR9oCQAw&amp;psig=AFQjCNF6DUto3kf3Xf0-7ia3XdkxAXTnyQ&amp;ust=1378155671784571"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images.google.com/url?sa=i&amp;rct=j&amp;q=constitution%20of%201812%20spain&amp;source=images&amp;cd=&amp;cad=rja&amp;docid=NNE6CmIESugnNM&amp;tbnid=eWVO9CTgVphE6M:&amp;ved=0CAUQjRw&amp;url=http://www.dailyplebiscite.com/2012/03/20/the-spanish-constitution-of-1812-or-how-to-divide-something-indivisible-into-20-or-more-pieces/&amp;ei=iqwjUvuKJqGriAKIu4Bo&amp;psig=AFQjCNFxO0K9KzzC5MARtXDPyiqtklGXug&amp;ust=1378155918719805"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images.google.com/url?sa=i&amp;rct=j&amp;q=morelia%20mexico%20map&amp;source=images&amp;cd=&amp;cad=rja&amp;docid=W-DQVniaPf_P0M&amp;tbnid=cG9Z1y7UH-AZjM:&amp;ved=0CAUQjRw&amp;url=http://www.ffhm.org/locations/michoacan-mexico/&amp;ei=tq4jUvPUDaaSiQLq2oDYAQ&amp;psig=AFQjCNERuJfV17mDgQQURhALr0G-JXXuaQ&amp;ust=1378156493912799"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images.google.com/url?sa=i&amp;rct=j&amp;q=jose%20maria%20morelos&amp;source=images&amp;cd=&amp;cad=rja&amp;docid=xozywTdtxmHEQM&amp;tbnid=Ikw0TUJgU08GLM:&amp;ved=0CAUQjRw&amp;url=http://en.wikipedia.org/wiki/Jos%C3%A9_Mar%C3%ADa_Morelos&amp;ei=gq8jUq26NuSQiAKcmYHwAw&amp;psig=AFQjCNF04OH-Xy3u1ad8r4Djd4uEPcs0LA&amp;ust=137815668039176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images.google.com/url?sa=i&amp;rct=j&amp;q=simon+bolivar&amp;source=images&amp;cd=&amp;cad=rja&amp;docid=fzZx-obtZZvsuM&amp;tbnid=NM5zOQByuCT-oM:&amp;ved=0CAUQjRw&amp;url=http://www.spanishdict.com/answers/183392/who-is-simon-bolivar&amp;ei=Q7AjUs3cKcW-igK9o4DgBA&amp;bvm=bv.51495398,d.cGE&amp;psig=AFQjCNH9FoOoT0SC4W7a0IkQjOgZSJinGQ&amp;ust=1378156985343198"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hyperlink" Target="http://images.google.com/url?sa=i&amp;rct=j&amp;q=simon%20bolivar%20map%20venezuelan%20independence&amp;source=images&amp;cd=&amp;cad=rja&amp;docid=q4_9tZZt2bkY7M&amp;tbnid=-8WgqAg0i9LZiM:&amp;ved=0CAUQjRw&amp;url=http://www.ciudadccs.info/?p%3D241858&amp;ei=T7EjUpiZG8zFiwLYwIBw&amp;bvm=bv.51495398,d.cGE&amp;psig=AFQjCNFBk78GhFNU6eFxJ2r8UtOc3RE2HQ&amp;ust=1378157216294048"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hyperlink" Target="http://images.google.com/url?sa=i&amp;rct=j&amp;q=el%20grito%20de%20dolores%20speech&amp;source=images&amp;cd=&amp;cad=rja&amp;docid=qvcpftljRJkfcM&amp;tbnid=eMewFVAvPBCl7M:&amp;ved=0CAUQjRw&amp;url=http://everydaysaholiday.org/mexican-independence/&amp;ei=Ia4jUom7GOGqiQLX_4CgBA&amp;psig=AFQjCNH5uAosdZ39ThDzhX1PT6KVdwcgLA&amp;ust=1378156362139173"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gif"/><Relationship Id="rId5" Type="http://schemas.openxmlformats.org/officeDocument/2006/relationships/hyperlink" Target="http://images.google.com/url?sa=i&amp;rct=j&amp;q=king%20ferdinand%20vii&amp;source=images&amp;cd=&amp;cad=rja&amp;docid=9srH-RdkWq19-M&amp;tbnid=iG36aNXgPf-bGM:&amp;ved=0CAUQjRw&amp;url=http://www.cristoraul.com/ENGLISH/readinghall/MODERN-HISTORY/Spanish-American-War/HISTORY-OF-FORMER-CUBAN-WARS.html&amp;ei=GrIjUuK-Mu7jigLt-IDgCQ&amp;bvm=bv.51495398,d.cGE&amp;psig=AFQjCNFUnVLhwfXqPQylHsUFBhLgYPTSUQ&amp;ust=1378157440457732" TargetMode="External"/><Relationship Id="rId4" Type="http://schemas.openxmlformats.org/officeDocument/2006/relationships/image" Target="../media/image11.gif"/></Relationships>
</file>

<file path=ppt/slides/_rels/slide9.xml.rels><?xml version="1.0" encoding="UTF-8" standalone="yes"?>
<Relationships xmlns="http://schemas.openxmlformats.org/package/2006/relationships"><Relationship Id="rId3" Type="http://schemas.openxmlformats.org/officeDocument/2006/relationships/hyperlink" Target="http://images.google.com/url?sa=i&amp;rct=j&amp;q=plan%20de%20iguala%201821&amp;source=images&amp;cd=&amp;cad=rja&amp;docid=tlOaiU7ANxhUAM&amp;tbnid=0USh8UqPY9RY7M:&amp;ved=0CAUQjRw&amp;url=http://memoriapoliticademexico.org/Efemerides/9/27091821.html&amp;ei=mbIjUsa8IIaZiAKXgYG4Ag&amp;bvm=bv.51495398,d.cGE&amp;psig=AFQjCNFIoygU_Em-BnUIUnQn-GD9N9VJcA&amp;ust=137815757018168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com/url?sa=i&amp;rct=j&amp;q=republic%20of%20gran%20colombia&amp;source=images&amp;cd=&amp;cad=rja&amp;docid=-SmLGcyHxtt5bM&amp;tbnid=gnpAAwyd3wMQ5M:&amp;ved=0CAUQjRw&amp;url=http://www.danstopicals.com/grancolombia.htm&amp;ei=f7MjUrDxFsvriwKK5YCwCg&amp;bvm=bv.51495398,d.cGE&amp;psig=AFQjCNGaDVkVSgrHzh01GAM3UTlFVm3uRg&amp;ust=1378157665475793"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com/url?sa=i&amp;rct=j&amp;q=jose%20de%20san%20martin&amp;source=images&amp;cd=&amp;cad=rja&amp;docid=OQwLJjOwLwMvmM&amp;tbnid=8t7LvP3BIyLmgM:&amp;ved=0CAUQjRw&amp;url=http://www.policiadelneuquen.gov.ar/policia/index.php?option%3Dcom_content%26view%3Darticle%26id%3D612:general-jose-de-san-martin-160-anos-de-inmortalidad%26catid%3D66:noticias%26Itemid%3D50&amp;ei=ObUjUqTQLoPniwLNg4DYDg&amp;bvm=bv.51495398,d.cGE&amp;psig=AFQjCNEWWynNsa2zPrkxPjOkUa4k7cFksA&amp;ust=1378157913022085"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a:solidFill>
            <a:srgbClr val="92D050"/>
          </a:solidFill>
        </p:spPr>
        <p:txBody>
          <a:bodyPr/>
          <a:lstStyle/>
          <a:p>
            <a:r>
              <a:rPr lang="en-US" b="1" dirty="0" smtClean="0"/>
              <a:t>Independence, 1808 – 1824 </a:t>
            </a:r>
            <a:endParaRPr lang="en-US" b="1" dirty="0"/>
          </a:p>
        </p:txBody>
      </p:sp>
      <p:pic>
        <p:nvPicPr>
          <p:cNvPr id="24578" name="Picture 2" descr="http://www.bicentenarios.es/mx/img/hidalgo2.jpg">
            <a:hlinkClick r:id="rId3"/>
          </p:cNvPr>
          <p:cNvPicPr>
            <a:picLocks noChangeAspect="1" noChangeArrowheads="1"/>
          </p:cNvPicPr>
          <p:nvPr/>
        </p:nvPicPr>
        <p:blipFill>
          <a:blip r:embed="rId4" cstate="print"/>
          <a:srcRect/>
          <a:stretch>
            <a:fillRect/>
          </a:stretch>
        </p:blipFill>
        <p:spPr bwMode="auto">
          <a:xfrm>
            <a:off x="647700" y="1447800"/>
            <a:ext cx="7848600" cy="5053086"/>
          </a:xfrm>
          <a:prstGeom prst="rect">
            <a:avLst/>
          </a:prstGeom>
          <a:noFill/>
          <a:ln w="76200">
            <a:solidFill>
              <a:schemeClr val="tx1"/>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006600"/>
          </a:solidFill>
        </p:spPr>
        <p:txBody>
          <a:bodyPr/>
          <a:lstStyle/>
          <a:p>
            <a:r>
              <a:rPr lang="en-US" b="1" dirty="0" smtClean="0">
                <a:solidFill>
                  <a:schemeClr val="bg1"/>
                </a:solidFill>
              </a:rPr>
              <a:t>Why Independence?</a:t>
            </a:r>
            <a:endParaRPr lang="en-US" b="1" dirty="0">
              <a:solidFill>
                <a:schemeClr val="bg1"/>
              </a:solidFill>
            </a:endParaRPr>
          </a:p>
        </p:txBody>
      </p:sp>
      <p:sp>
        <p:nvSpPr>
          <p:cNvPr id="3" name="Content Placeholder 2"/>
          <p:cNvSpPr>
            <a:spLocks noGrp="1"/>
          </p:cNvSpPr>
          <p:nvPr>
            <p:ph idx="1"/>
          </p:nvPr>
        </p:nvSpPr>
        <p:spPr>
          <a:xfrm>
            <a:off x="457200" y="924088"/>
            <a:ext cx="8229600" cy="4525963"/>
          </a:xfrm>
        </p:spPr>
        <p:txBody>
          <a:bodyPr/>
          <a:lstStyle/>
          <a:p>
            <a:r>
              <a:rPr lang="en-US" b="1" dirty="0" smtClean="0"/>
              <a:t>“Age of Revolution”</a:t>
            </a:r>
          </a:p>
          <a:p>
            <a:r>
              <a:rPr lang="en-US" b="1" dirty="0" smtClean="0"/>
              <a:t>Napoleon &amp; Joseph Bonaparte</a:t>
            </a:r>
          </a:p>
          <a:p>
            <a:r>
              <a:rPr lang="en-US" b="1" dirty="0" smtClean="0"/>
              <a:t>1808 = King Ferdinand VII removed </a:t>
            </a:r>
            <a:endParaRPr lang="en-US" b="1" dirty="0"/>
          </a:p>
        </p:txBody>
      </p:sp>
      <p:pic>
        <p:nvPicPr>
          <p:cNvPr id="22530" name="Picture 2" descr="http://johntarttelin.files.wordpress.com/2012/06/napoleon-crop1.jpg">
            <a:hlinkClick r:id="rId3"/>
          </p:cNvPr>
          <p:cNvPicPr>
            <a:picLocks noChangeAspect="1" noChangeArrowheads="1"/>
          </p:cNvPicPr>
          <p:nvPr/>
        </p:nvPicPr>
        <p:blipFill>
          <a:blip r:embed="rId4" cstate="print"/>
          <a:srcRect/>
          <a:stretch>
            <a:fillRect/>
          </a:stretch>
        </p:blipFill>
        <p:spPr bwMode="auto">
          <a:xfrm>
            <a:off x="601639" y="2971800"/>
            <a:ext cx="3962400" cy="3230563"/>
          </a:xfrm>
          <a:prstGeom prst="rect">
            <a:avLst/>
          </a:prstGeom>
          <a:noFill/>
          <a:ln w="76200">
            <a:solidFill>
              <a:schemeClr val="tx1"/>
            </a:solidFill>
          </a:ln>
        </p:spPr>
      </p:pic>
      <p:pic>
        <p:nvPicPr>
          <p:cNvPr id="22532" name="Picture 4" descr="http://imagecache6.allposters.com/LRG/29/2931/7R4RD00Z.jpg">
            <a:hlinkClick r:id="rId5"/>
          </p:cNvPr>
          <p:cNvPicPr>
            <a:picLocks noChangeAspect="1" noChangeArrowheads="1"/>
          </p:cNvPicPr>
          <p:nvPr/>
        </p:nvPicPr>
        <p:blipFill>
          <a:blip r:embed="rId6" cstate="print"/>
          <a:srcRect/>
          <a:stretch>
            <a:fillRect/>
          </a:stretch>
        </p:blipFill>
        <p:spPr bwMode="auto">
          <a:xfrm>
            <a:off x="5208896" y="2825087"/>
            <a:ext cx="3733800" cy="3535364"/>
          </a:xfrm>
          <a:prstGeom prst="rect">
            <a:avLst/>
          </a:prstGeom>
          <a:noFill/>
          <a:ln w="76200">
            <a:solidFill>
              <a:srgbClr val="006600"/>
            </a:solidFill>
          </a:ln>
        </p:spPr>
      </p:pic>
      <p:sp>
        <p:nvSpPr>
          <p:cNvPr id="6" name="TextBox 5"/>
          <p:cNvSpPr txBox="1"/>
          <p:nvPr/>
        </p:nvSpPr>
        <p:spPr>
          <a:xfrm>
            <a:off x="6553200" y="6413357"/>
            <a:ext cx="1893852" cy="369332"/>
          </a:xfrm>
          <a:prstGeom prst="rect">
            <a:avLst/>
          </a:prstGeom>
          <a:noFill/>
        </p:spPr>
        <p:txBody>
          <a:bodyPr wrap="none" rtlCol="0">
            <a:spAutoFit/>
          </a:bodyPr>
          <a:lstStyle/>
          <a:p>
            <a:r>
              <a:rPr lang="en-US" b="1" dirty="0" smtClean="0"/>
              <a:t>Joseph Bonaparte</a:t>
            </a:r>
            <a:endParaRPr lang="en-US" b="1" dirty="0"/>
          </a:p>
        </p:txBody>
      </p:sp>
      <p:sp>
        <p:nvSpPr>
          <p:cNvPr id="8" name="TextBox 7"/>
          <p:cNvSpPr txBox="1"/>
          <p:nvPr/>
        </p:nvSpPr>
        <p:spPr>
          <a:xfrm>
            <a:off x="838200" y="6380080"/>
            <a:ext cx="1116011" cy="369332"/>
          </a:xfrm>
          <a:prstGeom prst="rect">
            <a:avLst/>
          </a:prstGeom>
          <a:noFill/>
        </p:spPr>
        <p:txBody>
          <a:bodyPr wrap="none" rtlCol="0">
            <a:spAutoFit/>
          </a:bodyPr>
          <a:lstStyle/>
          <a:p>
            <a:r>
              <a:rPr lang="en-US" b="1" dirty="0" smtClean="0"/>
              <a:t>Napoleon</a:t>
            </a: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92D050"/>
          </a:solidFill>
        </p:spPr>
        <p:txBody>
          <a:bodyPr>
            <a:normAutofit/>
          </a:bodyPr>
          <a:lstStyle/>
          <a:p>
            <a:r>
              <a:rPr lang="en-US" sz="3600" b="1" dirty="0" smtClean="0"/>
              <a:t>Representative Government, 1808 – 1814 </a:t>
            </a:r>
            <a:endParaRPr lang="en-US" sz="3600" b="1" dirty="0"/>
          </a:p>
        </p:txBody>
      </p:sp>
      <p:sp>
        <p:nvSpPr>
          <p:cNvPr id="3" name="Content Placeholder 2"/>
          <p:cNvSpPr>
            <a:spLocks noGrp="1"/>
          </p:cNvSpPr>
          <p:nvPr>
            <p:ph idx="1"/>
          </p:nvPr>
        </p:nvSpPr>
        <p:spPr>
          <a:xfrm>
            <a:off x="1447800" y="960437"/>
            <a:ext cx="8229600" cy="4525963"/>
          </a:xfrm>
        </p:spPr>
        <p:txBody>
          <a:bodyPr/>
          <a:lstStyle/>
          <a:p>
            <a:r>
              <a:rPr lang="en-US" b="1" dirty="0" smtClean="0">
                <a:solidFill>
                  <a:schemeClr val="bg1"/>
                </a:solidFill>
              </a:rPr>
              <a:t>The Cortes</a:t>
            </a:r>
            <a:endParaRPr lang="en-US" b="1" dirty="0" smtClean="0">
              <a:solidFill>
                <a:schemeClr val="bg1"/>
              </a:solidFill>
            </a:endParaRPr>
          </a:p>
          <a:p>
            <a:r>
              <a:rPr lang="en-US" b="1" dirty="0" smtClean="0">
                <a:solidFill>
                  <a:schemeClr val="bg1"/>
                </a:solidFill>
              </a:rPr>
              <a:t>Constitution of 1812</a:t>
            </a:r>
          </a:p>
          <a:p>
            <a:r>
              <a:rPr lang="en-US" b="1" dirty="0" err="1" smtClean="0">
                <a:solidFill>
                  <a:schemeClr val="bg1"/>
                </a:solidFill>
              </a:rPr>
              <a:t>Cabildos</a:t>
            </a:r>
            <a:r>
              <a:rPr lang="en-US" b="1" dirty="0" smtClean="0">
                <a:solidFill>
                  <a:schemeClr val="bg1"/>
                </a:solidFill>
              </a:rPr>
              <a:t> for 1,000 + residents</a:t>
            </a:r>
          </a:p>
          <a:p>
            <a:r>
              <a:rPr lang="en-US" b="1" dirty="0" smtClean="0">
                <a:solidFill>
                  <a:schemeClr val="bg1"/>
                </a:solidFill>
              </a:rPr>
              <a:t>Voting fears</a:t>
            </a:r>
            <a:endParaRPr lang="en-US" b="1" dirty="0">
              <a:solidFill>
                <a:schemeClr val="bg1"/>
              </a:solidFill>
            </a:endParaRPr>
          </a:p>
        </p:txBody>
      </p:sp>
      <p:pic>
        <p:nvPicPr>
          <p:cNvPr id="20484" name="Picture 4" descr="http://www.dailyplebiscite.com/wp-content/uploads/2012/03/dp-cadiz.jpg">
            <a:hlinkClick r:id="rId3"/>
          </p:cNvPr>
          <p:cNvPicPr>
            <a:picLocks noChangeAspect="1" noChangeArrowheads="1"/>
          </p:cNvPicPr>
          <p:nvPr/>
        </p:nvPicPr>
        <p:blipFill>
          <a:blip r:embed="rId4" cstate="print"/>
          <a:srcRect/>
          <a:stretch>
            <a:fillRect/>
          </a:stretch>
        </p:blipFill>
        <p:spPr bwMode="auto">
          <a:xfrm>
            <a:off x="609600" y="3505200"/>
            <a:ext cx="8001000" cy="3048000"/>
          </a:xfrm>
          <a:prstGeom prst="rect">
            <a:avLst/>
          </a:prstGeom>
          <a:noFill/>
          <a:ln w="76200">
            <a:solidFill>
              <a:srgbClr val="92D050"/>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006600"/>
          </a:solidFill>
        </p:spPr>
        <p:txBody>
          <a:bodyPr/>
          <a:lstStyle/>
          <a:p>
            <a:r>
              <a:rPr lang="en-US" b="1" dirty="0" smtClean="0">
                <a:solidFill>
                  <a:schemeClr val="bg1"/>
                </a:solidFill>
              </a:rPr>
              <a:t>Rebellion in Mexico</a:t>
            </a:r>
            <a:endParaRPr lang="en-US" b="1" dirty="0">
              <a:solidFill>
                <a:schemeClr val="bg1"/>
              </a:solidFill>
            </a:endParaRPr>
          </a:p>
        </p:txBody>
      </p:sp>
      <p:sp>
        <p:nvSpPr>
          <p:cNvPr id="3" name="Content Placeholder 2"/>
          <p:cNvSpPr>
            <a:spLocks noGrp="1"/>
          </p:cNvSpPr>
          <p:nvPr>
            <p:ph idx="1"/>
          </p:nvPr>
        </p:nvSpPr>
        <p:spPr>
          <a:xfrm>
            <a:off x="457200" y="1295400"/>
            <a:ext cx="3962400" cy="4525963"/>
          </a:xfrm>
        </p:spPr>
        <p:txBody>
          <a:bodyPr/>
          <a:lstStyle/>
          <a:p>
            <a:r>
              <a:rPr lang="en-US" b="1" dirty="0" smtClean="0"/>
              <a:t>The </a:t>
            </a:r>
            <a:r>
              <a:rPr lang="en-US" b="1" dirty="0" err="1" smtClean="0"/>
              <a:t>Bajìo</a:t>
            </a:r>
            <a:r>
              <a:rPr lang="en-US" b="1" dirty="0" smtClean="0"/>
              <a:t> &amp; Morelia</a:t>
            </a:r>
          </a:p>
          <a:p>
            <a:r>
              <a:rPr lang="en-US" b="1" dirty="0" smtClean="0"/>
              <a:t>Father Miguel Hidalgo Costilla</a:t>
            </a:r>
          </a:p>
          <a:p>
            <a:r>
              <a:rPr lang="en-US" b="1" dirty="0" smtClean="0"/>
              <a:t>“El </a:t>
            </a:r>
            <a:r>
              <a:rPr lang="en-US" b="1" dirty="0" err="1" smtClean="0"/>
              <a:t>Grito</a:t>
            </a:r>
            <a:r>
              <a:rPr lang="en-US" b="1" dirty="0" smtClean="0"/>
              <a:t> de Dolores”</a:t>
            </a:r>
          </a:p>
          <a:p>
            <a:r>
              <a:rPr lang="en-US" b="1" dirty="0" smtClean="0"/>
              <a:t>60,000 people = 50% Indians + 20% </a:t>
            </a:r>
            <a:r>
              <a:rPr lang="en-US" b="1" dirty="0" err="1" smtClean="0"/>
              <a:t>mestizos</a:t>
            </a:r>
            <a:endParaRPr lang="en-US" b="1" dirty="0" smtClean="0"/>
          </a:p>
          <a:p>
            <a:endParaRPr lang="en-US" dirty="0"/>
          </a:p>
        </p:txBody>
      </p:sp>
      <p:pic>
        <p:nvPicPr>
          <p:cNvPr id="18434" name="Picture 2" descr="http://t3.gstatic.com/images?q=tbn:ANd9GcQo9KPHVkLhkRtXc5hQWt96I601Y0YpS8TniFmZPlCv3dI9HhwYxQ"/>
          <p:cNvPicPr>
            <a:picLocks noChangeAspect="1" noChangeArrowheads="1"/>
          </p:cNvPicPr>
          <p:nvPr/>
        </p:nvPicPr>
        <p:blipFill>
          <a:blip r:embed="rId3" cstate="print"/>
          <a:srcRect/>
          <a:stretch>
            <a:fillRect/>
          </a:stretch>
        </p:blipFill>
        <p:spPr bwMode="auto">
          <a:xfrm>
            <a:off x="4419600" y="3657600"/>
            <a:ext cx="3590925" cy="2819400"/>
          </a:xfrm>
          <a:prstGeom prst="rect">
            <a:avLst/>
          </a:prstGeom>
          <a:noFill/>
          <a:ln w="76200">
            <a:solidFill>
              <a:srgbClr val="006600"/>
            </a:solidFill>
          </a:ln>
        </p:spPr>
      </p:pic>
      <p:pic>
        <p:nvPicPr>
          <p:cNvPr id="18436" name="Picture 4" descr="http://www.ffhm.org/wp-content/uploads/2011/05/map-of-mexico.jpg">
            <a:hlinkClick r:id="rId4"/>
          </p:cNvPr>
          <p:cNvPicPr>
            <a:picLocks noChangeAspect="1" noChangeArrowheads="1"/>
          </p:cNvPicPr>
          <p:nvPr/>
        </p:nvPicPr>
        <p:blipFill>
          <a:blip r:embed="rId5" cstate="print"/>
          <a:srcRect/>
          <a:stretch>
            <a:fillRect/>
          </a:stretch>
        </p:blipFill>
        <p:spPr bwMode="auto">
          <a:xfrm>
            <a:off x="5181600" y="1318146"/>
            <a:ext cx="3714750" cy="2590800"/>
          </a:xfrm>
          <a:prstGeom prst="rect">
            <a:avLst/>
          </a:prstGeom>
          <a:noFill/>
          <a:ln w="76200">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229600" cy="4525963"/>
          </a:xfrm>
        </p:spPr>
        <p:txBody>
          <a:bodyPr/>
          <a:lstStyle/>
          <a:p>
            <a:pPr>
              <a:buNone/>
            </a:pPr>
            <a:r>
              <a:rPr lang="en-US" b="1" dirty="0" smtClean="0">
                <a:solidFill>
                  <a:schemeClr val="bg1"/>
                </a:solidFill>
              </a:rPr>
              <a:t>    “People driven by hunger and unemployment, pulled into the maelstrom of violence by the prospect of daily wages in the rebel forces, the easy pickings of looting, or simply to escape the depressed conditions of home.” </a:t>
            </a:r>
          </a:p>
          <a:p>
            <a:pPr>
              <a:buNone/>
            </a:pPr>
            <a:r>
              <a:rPr lang="en-US" b="1" dirty="0" smtClean="0">
                <a:solidFill>
                  <a:schemeClr val="bg1"/>
                </a:solidFill>
              </a:rPr>
              <a:t>					--Historian Eric Van Young</a:t>
            </a:r>
            <a:endParaRPr lang="en-US"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006600"/>
          </a:solidFill>
        </p:spPr>
        <p:txBody>
          <a:bodyPr/>
          <a:lstStyle/>
          <a:p>
            <a:r>
              <a:rPr lang="en-US" b="1" dirty="0" err="1" smtClean="0">
                <a:solidFill>
                  <a:schemeClr val="bg1"/>
                </a:solidFill>
              </a:rPr>
              <a:t>Josè</a:t>
            </a:r>
            <a:r>
              <a:rPr lang="en-US" b="1" dirty="0" smtClean="0">
                <a:solidFill>
                  <a:schemeClr val="bg1"/>
                </a:solidFill>
              </a:rPr>
              <a:t> </a:t>
            </a:r>
            <a:r>
              <a:rPr lang="en-US" b="1" dirty="0" err="1" smtClean="0">
                <a:solidFill>
                  <a:schemeClr val="bg1"/>
                </a:solidFill>
              </a:rPr>
              <a:t>Marìa</a:t>
            </a:r>
            <a:r>
              <a:rPr lang="en-US" b="1" dirty="0" smtClean="0">
                <a:solidFill>
                  <a:schemeClr val="bg1"/>
                </a:solidFill>
              </a:rPr>
              <a:t> Morelos</a:t>
            </a:r>
            <a:endParaRPr lang="en-US" b="1" dirty="0">
              <a:solidFill>
                <a:schemeClr val="bg1"/>
              </a:solidFill>
            </a:endParaRPr>
          </a:p>
        </p:txBody>
      </p:sp>
      <p:sp>
        <p:nvSpPr>
          <p:cNvPr id="3" name="Content Placeholder 2"/>
          <p:cNvSpPr>
            <a:spLocks noGrp="1"/>
          </p:cNvSpPr>
          <p:nvPr>
            <p:ph idx="1"/>
          </p:nvPr>
        </p:nvSpPr>
        <p:spPr>
          <a:xfrm>
            <a:off x="457200" y="1143000"/>
            <a:ext cx="8229600" cy="4525963"/>
          </a:xfrm>
        </p:spPr>
        <p:txBody>
          <a:bodyPr/>
          <a:lstStyle/>
          <a:p>
            <a:r>
              <a:rPr lang="en-US" b="1" dirty="0" smtClean="0"/>
              <a:t>1811 – 1815 </a:t>
            </a:r>
            <a:endParaRPr lang="en-US" b="1" dirty="0"/>
          </a:p>
        </p:txBody>
      </p:sp>
      <p:pic>
        <p:nvPicPr>
          <p:cNvPr id="14340" name="Picture 4" descr="http://t2.gstatic.com/images?q=tbn:ANd9GcTb_OCQToFgFrEVl-1M7rc0eyPQRUeD2luM9na94BPk-zTW7dPG"/>
          <p:cNvPicPr>
            <a:picLocks noChangeAspect="1" noChangeArrowheads="1"/>
          </p:cNvPicPr>
          <p:nvPr/>
        </p:nvPicPr>
        <p:blipFill>
          <a:blip r:embed="rId3" cstate="print"/>
          <a:srcRect/>
          <a:stretch>
            <a:fillRect/>
          </a:stretch>
        </p:blipFill>
        <p:spPr bwMode="auto">
          <a:xfrm>
            <a:off x="685800" y="2057400"/>
            <a:ext cx="4495800" cy="4495800"/>
          </a:xfrm>
          <a:prstGeom prst="rect">
            <a:avLst/>
          </a:prstGeom>
          <a:noFill/>
          <a:ln w="76200">
            <a:solidFill>
              <a:schemeClr val="tx1"/>
            </a:solidFill>
          </a:ln>
        </p:spPr>
      </p:pic>
      <p:pic>
        <p:nvPicPr>
          <p:cNvPr id="14342" name="Picture 6" descr="http://upload.wikimedia.org/wikipedia/commons/thumb/b/b3/Morelos_por_autor_an%C3%B3nimo.jpg/220px-Morelos_por_autor_an%C3%B3nimo.jpg">
            <a:hlinkClick r:id="rId4"/>
          </p:cNvPr>
          <p:cNvPicPr>
            <a:picLocks noChangeAspect="1" noChangeArrowheads="1"/>
          </p:cNvPicPr>
          <p:nvPr/>
        </p:nvPicPr>
        <p:blipFill>
          <a:blip r:embed="rId5" cstate="print"/>
          <a:srcRect/>
          <a:stretch>
            <a:fillRect/>
          </a:stretch>
        </p:blipFill>
        <p:spPr bwMode="auto">
          <a:xfrm>
            <a:off x="5638800" y="1844450"/>
            <a:ext cx="2895600" cy="3048000"/>
          </a:xfrm>
          <a:prstGeom prst="rect">
            <a:avLst/>
          </a:prstGeom>
          <a:noFill/>
          <a:ln w="76200">
            <a:solidFill>
              <a:srgbClr val="006600"/>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92D050"/>
          </a:solidFill>
        </p:spPr>
        <p:txBody>
          <a:bodyPr/>
          <a:lstStyle/>
          <a:p>
            <a:r>
              <a:rPr lang="en-US" b="1" dirty="0" smtClean="0"/>
              <a:t>Venezuela</a:t>
            </a:r>
            <a:endParaRPr lang="en-US" b="1" dirty="0"/>
          </a:p>
        </p:txBody>
      </p:sp>
      <p:sp>
        <p:nvSpPr>
          <p:cNvPr id="3" name="Content Placeholder 2"/>
          <p:cNvSpPr>
            <a:spLocks noGrp="1"/>
          </p:cNvSpPr>
          <p:nvPr>
            <p:ph idx="1"/>
          </p:nvPr>
        </p:nvSpPr>
        <p:spPr>
          <a:xfrm>
            <a:off x="5486400" y="1149350"/>
            <a:ext cx="3200400" cy="3879850"/>
          </a:xfrm>
        </p:spPr>
        <p:txBody>
          <a:bodyPr/>
          <a:lstStyle/>
          <a:p>
            <a:r>
              <a:rPr lang="en-US" b="1" dirty="0" smtClean="0">
                <a:solidFill>
                  <a:schemeClr val="bg1"/>
                </a:solidFill>
              </a:rPr>
              <a:t>Experimental government, 1809</a:t>
            </a:r>
          </a:p>
          <a:p>
            <a:r>
              <a:rPr lang="en-US" b="1" dirty="0" err="1" smtClean="0">
                <a:solidFill>
                  <a:schemeClr val="bg1"/>
                </a:solidFill>
              </a:rPr>
              <a:t>Simòn</a:t>
            </a:r>
            <a:r>
              <a:rPr lang="en-US" b="1" dirty="0" smtClean="0">
                <a:solidFill>
                  <a:schemeClr val="bg1"/>
                </a:solidFill>
              </a:rPr>
              <a:t> </a:t>
            </a:r>
            <a:r>
              <a:rPr lang="en-US" b="1" dirty="0" err="1" smtClean="0">
                <a:solidFill>
                  <a:schemeClr val="bg1"/>
                </a:solidFill>
              </a:rPr>
              <a:t>Bolìvar</a:t>
            </a:r>
            <a:r>
              <a:rPr lang="en-US" b="1" dirty="0" smtClean="0">
                <a:solidFill>
                  <a:schemeClr val="bg1"/>
                </a:solidFill>
              </a:rPr>
              <a:t>  vs. </a:t>
            </a:r>
            <a:r>
              <a:rPr lang="en-US" b="1" dirty="0" err="1" smtClean="0">
                <a:solidFill>
                  <a:schemeClr val="bg1"/>
                </a:solidFill>
              </a:rPr>
              <a:t>Josè</a:t>
            </a:r>
            <a:r>
              <a:rPr lang="en-US" b="1" dirty="0" smtClean="0">
                <a:solidFill>
                  <a:schemeClr val="bg1"/>
                </a:solidFill>
              </a:rPr>
              <a:t> </a:t>
            </a:r>
            <a:r>
              <a:rPr lang="en-US" b="1" dirty="0" err="1" smtClean="0">
                <a:solidFill>
                  <a:schemeClr val="bg1"/>
                </a:solidFill>
              </a:rPr>
              <a:t>Tomàs</a:t>
            </a:r>
            <a:r>
              <a:rPr lang="en-US" b="1" dirty="0" smtClean="0">
                <a:solidFill>
                  <a:schemeClr val="bg1"/>
                </a:solidFill>
              </a:rPr>
              <a:t> </a:t>
            </a:r>
            <a:r>
              <a:rPr lang="en-US" b="1" dirty="0" err="1" smtClean="0">
                <a:solidFill>
                  <a:schemeClr val="bg1"/>
                </a:solidFill>
              </a:rPr>
              <a:t>Boves</a:t>
            </a:r>
            <a:r>
              <a:rPr lang="en-US" b="1" dirty="0" smtClean="0">
                <a:solidFill>
                  <a:schemeClr val="bg1"/>
                </a:solidFill>
              </a:rPr>
              <a:t> </a:t>
            </a:r>
          </a:p>
          <a:p>
            <a:r>
              <a:rPr lang="en-US" b="1" dirty="0" smtClean="0">
                <a:solidFill>
                  <a:schemeClr val="bg1"/>
                </a:solidFill>
              </a:rPr>
              <a:t>Racial tension</a:t>
            </a:r>
          </a:p>
        </p:txBody>
      </p:sp>
      <p:sp>
        <p:nvSpPr>
          <p:cNvPr id="12290" name="AutoShape 2" descr="data:image/jpeg;base64,/9j/4AAQSkZJRgABAQAAAQABAAD/2wCEAAkGBhQSERQUEhQUFRUWFxoYGRgYGBoaHBcaGBgYFBcYHRgXHCYeFx0kHBcUHy8gJCcpLCwsFx4xNTAqNSYrLCkBCQoKDgwOGg8PGikkHyQsLC8uLSwsLCwsKSksLCwsLCwsLCwsLCwsLCwsLCwpLCwsLCwsLCwsLCwsLCwsLCksLP/AABEIAQUAwQMBIgACEQEDEQH/xAAcAAABBQEBAQAAAAAAAAAAAAAFAgMEBgcAAQj/xABAEAABAwIEBAMFBwMCBQUBAAABAgMRACEEBRIxBkFRYRMicYGRobHBBxQjMkJSYjPR8ILhFRZTkvEkQ3Jzohf/xAAbAQACAwEBAQAAAAAAAAAAAAADBAIFBgEAB//EADERAAICAQQBAwIFBAEFAAAAAAECAAMRBBIhMUEFE1EiYRQjMnHwFaGxwYEkNEKR0f/aAAwDAQACEQMRAD8An4V8+2imHxMdTQrDtelE2GNhc0UsBJ4yYawb5JG80XVmOgG3tNBcOjQN5PpS3EE3Vt764GGJLbJ7maE+7eqRxXxKqdDfTzE0Qz3OUtIMbnlNZhmWYqWq3Pepbtongu4xWIxnx686XgmlPK0gE+lNYPLVLIESTzPKrjlWXIYE/q60JVLHJjDMAIvLMoDYuJMf9v8AemsfjENg3MmkZzxKEiBc9B9aqT2MW4oTtRC4TgQYQscmS8Zj9SrTvemy5YRv9J2+tNIbgbxf20vWSLUE5PMLjEk5gnw1kDmkFJ7GooxSu8dKIOYcLAKUwQkBQJkz1udqYWyYmJHXpXKkLrkyVg2HqRF4kx3pP31U8yY6bU4tr1mmltn2877+yutWRPAgx1ePKYn/AD+1eLzWf83qI4yTvTeibUJgwksAwmnMUpg8+hp1GKJIuBG3pQlSIO3vrkmOZqGSJ7bDeu+5rlYug7uNuImI9tJXibeteLT22FlY2209qSVne/pQ1t0QFTt1pxvFTsoTQ57En/eT+015TPj/AOTXV2ezNOw+Ctz9KIs4bSCSYjnXjeLbRuZig+aZ1r8qfyztTPLRTqGhj0oFhqJ51HxuP0kk2tYdz/aheFGkalezvXNtl0ybx8KIuBOyqZ6+Vn/L0Ow2VGyo99WjFYIJWTZRn3dqAZvj9KtIPsouAeTOJnxJ2H0NxJE8z1rzN88hA0T5pHa1Vp7EKV6fKpbGGW40oIQVFO5uYB7DbagWXFSMdRpK1IO6QS/qM9edOoXcTTYwZG5ipCGAIjeuhCxzPeIgJk39anIa9KQluKeQeoima0xyYNzEvE6jBPI/CPpSvvhIg39aTjAdSfSmdM+tUepLVXHaSJptGqXULuGZKBQqNwe9xTb2Ej+/Wmr/AO9KQsijU+oFeLOoO/0pX5r4MjPMGairag0ZCAq4Hqn6imnsH8fhVptWxdySgsVqW2OOYOKZG/s600pE9d6nOYb/AM0lWGgd6XaudDSCtoU0Wv8AOtPuDoPdXaeVAYcwkbVtHwp37qkgCII6Wps2Nehz0FQxImPfcT+415S/F/yK6vSOJbcZnkTBN6fyZtSpcX1t3qvMNlxabWq3MNQBEU4T4EU8ybh2C4YEADmdq9U9oBSlQAqO5mCW03MJ59xVHzjP1OKhEpHLr61wccyQGYSzniAJ8rdz1quKUVqk7m9SsZhBKF8lC46ERNeNNfOuBjZD7Nh5nicLPOrVwNiQziQCfK4NB9eX1oBEb0/hFkKCk7pIUPYanbSHqZZ0HmaxiG0BULbQf5FANR3eHcM4ILLR7pGk/Cp2FxIdQh0flcSJ7GgvEvFOHwI/EOpZHlQm6r7T0HesijahXwhJxCcEQbmP2eCCphYSOaXDYf6+VVxeWFs/maWBvocSqPcZoJxPxdiMUoAkpYkhLSf1GLav3UIxOFAaEhKTYCLESZia0mnvtRRv5kDWDDGZ5syIPiJEcib9NqaZxaF/kWk+hv7qA5xhA4m0akbGwkf3oVlmAccUSgwEDUpX7R/gqF6LqDvPBjmm1r6UbMZEvSRNe6KruFz1bICH0kkwQRGx+dWNN4+tVllRrPM0mn1Kahfp7jaMRC9IsYmfhFFGEhewAI3E/GhhZGoKPzp9t4pMp3A9/rTOl1fsN9vMDrNENTXj/wAh0f8A7CDmBPaeQ2odi2VDcRe3KvMTj/FWSRpNgB09DRFhfitlKvzJ59R3qzr1iXPsx+0obvTnopFhOfmAnMOQP9qj6Y+fvo063Fiag4nDwJA9lFtqxEVcEQepu3vphft3omtryioDsx7aUZcSc7xu1dTsCvKjmelzy1tKeVKx+cpbG9+lV9edFO3pQ194uSZpgsBACv5kjMM1W7M7dKbw+Gvt3rsJhCRz3miDbWivKC3JkjheBC2QZV4xLSChMjUdX0iiafs8dEy80PYaDZdjFNOoWmxBB9RzFaDiMQFgKF0qFj0qp1+pu0Tfl42mHRRbjPiU/E8DvpHkKHfQwfS9qDFspJSpJSobpNjWlMhO2spP8udQc7yLx0gLHnH5XEiY9RzFR0frTFsXAY+ROvRjoyNwtxK3h8K8X1hKGZUCeitgOp1dKyv7yX1F8qCnHCVLm+5kJPSOVTuN8M4z4DDsjUsqBFwpKbC3ryp/B4BrxcOygBKVLAWrYnmb9bU8UVSWTnPMgvJhrhfgh1/8QgIT+kk39ldieES4+ptttawPL4hGkT+qJ+darh2EoQlKBCUiBFLsOsV5c/M4W5mbu/ZSCkDyC0aiZIm1hUf/APlzLKFJDz51RbyhJjrA2rTwAeVRMezKTIi1RtDAZEmjAnmYJxHkTrBUFplBIBc3hP8AHkKgZXm+l/wiols2EmYMWvWoY3Dgh5lYmUk35RcVjOauaVJ0pA0n4zcGo1MLl2tDMzaVw6GXhQ3+dNKeikZdiPEZQuAJG3KnyarmG04mtSzeoceRENrk9Kk4fEKSZBvt6imUClkV4MVORPbQykHzCbeIS5MC/Mf261Fcbg+//wAVHE8uXOiDTocH8wNuver3SawXfRZ3Mxr/AE78P+ZX18QY63b02HShuJRvtvRbFtxaoi2gaPakrUbiQffXtTtQ711LbDJ5g8rNFMrakwbzQ9lF6I4RYBMcudCXuSIwIVOFKbWjrTTjYO3wqa1mP4apAvva/qDyqGlW9FquABFhwROnS2Wc1DIjrGH9atXDWICgpkn+Se1VNDt7QaOcP4EuHUwT47fmLSrBaZ3Srr2NC1hp1VJqB57H7zo0eo0/5jjjzLNrtBvFOYdyPyqI7KpK3ASNYPZQsRPI+2pP3FNrmKw6hlOI0WBHMzn7VXQcVhUqAkNKUJmLqi3cR8aE5WoFbBePlS4LjlePbRv7ZMMpCMK6CPDSpSJgkpJvM+ggetAuB/x8a0g3Q2NZnryNa3T/APbg/aJqfqM3FLVheBFctNA8240wuFs84ddvIhKlqvtZIsPWomVfadgMSvQHVNuckuJKJ7AkRTNSkjMG3eDLIXYqPiHipJAkxTSnwrUdwmfhc1VM7+0lpr8LCoViX1boTISj1V1qRJbgdSeAIMzHGacRNwbkg845Cd6yLPnwXXNOxWogdBJse9X3Mc+fWvXiWSztsQoAHreqVxBlyl40tspKlOFOlI5lVDoAVzC6vJqBl8yjhsf8Mw77BLkpPiDoqTMdhtUHX6VqfCGQfcsG1h5lSQSo/wA1HUqO0mo2ZcL4d0lSm/N/E6ZPesufUk951bkZODLPRa0pWEf4mdI2/wA50nVe1O4hGla0kEaVER0E2FMpj/OVWQOeZfgggERc12GxIS4nlJA9ZrwkQagtEl1MQYOr3G1HoOHDfEW1f1IUA5MO5iz5oFQdB3iizhDnmG5+fSoym/dWqwrgMvMwh3VsUcYIguPSuqb4Q711R2Qm8QZgmisKA/PuB1jcfOn8IiAZF+hHPvTODUUFKxyM96OvteInxm0LINlECYV3iqXftcA9GWJUbN0Yw6vdzr1TJBuBY1Jy/Aur/K0v1g1OzTLFoAWW1CN/KQKLqqg6bgeRGPTdX7VuxujBbRSegvzqblWYnDvIdSJ0m8H8yTuD7KgeHNJCSnYmKqlODkTS2oHUqZcOIcJ4OIJSTpc/FQZOytwPQ/OkMZw8kWWD6iT7acyzGfe8EtCru4bzoPMt/qHe0/ChjZ6c71qqNNptXWHZASJ811Ru0lzVk8SRnOIOMwj2He0kLEgkRpUPyqEdKBfZbkrmHxzqHoC/BBEGQUkxINHGVDVeNiPW1McNtIZzNhKJhbK9c3hQVsPbNKa7TLQu2sYBjejf3ASx5krGOOoeUy2hWtRK1KSkFbsmwClCE258gKouJd++rKk4Z4hlQSsrUFwpRgDygEet4rf8VgQbjfr0oMnhxAc1qUSJkpFgVDmY3qvRSBzG/cDYxIGCwhbwyzsWgolMkyAmefWsry9z8J/FnCqeiFKOpTSQCTcKSklw9htW2IAV4oj8yVD1tVD4JxI+6qZ1aUpWoJO4SZMpPaugqigwgDMSBKIca8Q0VtFLT2ooSVFZEEgzqE+/ltTOVvf+uQUp85dbQlf7NO8dzJ91aajhtppa31q8RcWE2A61RuFcKHsxSlNpxOqOyElR+goNjrtcj4MOd2wbvE2XEibcxUNTpJAIEzvSsYq567j0NRm1kqTPWsGq+YVE+nMVm/DTOIB1CFx+dNj/AL1R864Pdw0qT+I31AMj1T9a0JbhB7U4nEA2sQaYo1dtPnKydV9lPRyJjOLUEpPw70xl6d1RuY9go79oOQfd1+Ikfgr/APwr9vt5UJZUA2mJFh8a1FTh6gy+Za1XC5946E9U+U/lJBHTnUvD48qstPt/uKHrubb96nBFMJfZVjaZ6zTVaj9YknxB/grqY8PvXU3+Nv8A4Ip/S9J9/wD3AreP0nlR/hDi4YR8av6bxShe9uSVfG9AsWzI1tpJ5FKUlRHsAND3MO4RAYeV6NL/ALVF0FqbZT2j2ztJzPo378YBBsaSMSHAUqjSoQfQ1Rvs6zbEFgt4ll5OjZbiFJ1JmBdQ3H0q3AAG+3JQ+RrI2rbRYVJPE6FUjIme8RZQcK8U7pN0Hqnp7KHpxAMTY1oHGWTeLhtaPMpqVCLkiPMP86Vmpg84PKriizeuTNJotR7tfPY4hrKczVh3AtEEgQQdlJO4qY8UhfkPlPmR6G8H0Mj2VWQ6oG4MUQYxx8PkQmbc4Ub+yfnV76Zq/Yfax+kyp9Z9P/FVh6x9Q/vC4XcfA/2pnHYQ6m3miAts6/8AtHmH+pI94FRWMekbTPvAqe3im3JBVptcTHtmrvUtTqK9oYTL1UanTPl0OJomVZwl9lCtwpP+CuxTgCYbA1EWnaqN9kuah1hbJVJZUoDugqMGr+HENmXFJTP7iB86z4Lj6DLA4ByIMybNWFOLQl1JWlPmSbEE778qzPhd1tGLxTCVSVOL07EHzSPQ3NaNxQ1g8S0prxGQ5YgoWlK09SCDNZhhsJh2XT4byVLQbnWNwbmRuahqBhNpjOm5OYT4wzhTbIQixNldr1XuAULGIcfTA8NRGo9SNgPbepvFWJ8dtDloJF+sc/hQr7N8WSvFI/TOoeskH4UmE/6ZsfE7rrCoGJqeGzdL9lQl0cpsr079qfa/qJmR/hqrqbn6GvMGpSH2SpxcBYmVEiDIv2rOHSjkqfEVp15A2MJdDBkGkFqNqkuNjcc9iKbINVYOOJZK2RkQPxJhw9hXW1AkFMjqCnzD21mernWwNp/ET0M2jtVV4i4B1KKsOpIKpPhm3qUn6RVzoNWlf5bfvG6LlqJU+ZSMPEkip2qkqyHEMk+I0sdwkkH2iuiLc+9vhV0rKxGDLWpwUO0yfprqb8f0rq0OBM9m37wPwxnq8E+h9Eqj+oi34iDum/PYg2vX0Tk+ZNYllt5nSpC0hSTHXl2NfMQXberd9mfHf3F5TL0/d3lJv/0lm2qP2kkT6UJMSqtTIzN6daCgUkCDVNwpKVLR+YJUUme1XBwFaDoVBI8qhcCdiBzqi51kOJPiFK/Eda/EBHl8RKrKbInfyyD6UtrPT11a8EAiDq1BqOCOJPbc0mU7cwaz7inLAw8dKR4bnnR2/cPYT8aKpxJWkEqKgR1PyqDi8P4iIk2Mp6A/77UOj0G+kFiw/aOaf1ZEtHHfB/aA/F9CPkK91JMgGJEeymFYS/0jY1wY6zShwO5sFywnuqT6GDToApSWie+wjn7qLtZKE+Z5X+hPflNGrqd2G0RPVa+nTLhzk/EGcBMKYzJfhEeVpThbO60kypKf3Eb1seEZZxKUrIDiDcTcX6jtWMu5QteIbdwpDbyMQEoV+0adWpX8YBB9auGSccMJxDiUuttulRC2lEhlxabKUy5EIJPJVOBQTg9zMWtvO9RgHmF+IckBJDeXsugbEhI+lUvHYEFSErwjTGjYJG/awiK0XMPtDwjSAVuBJPK5g9JFj7KzLjj7Rm3V6cLKnDAkiyffXrUOOITTuw7gHjrMkthplseYCYHefdvQDh7FKwryXbQJlAO9ufemHWVB0rcVJIkqO/MGB8Kn5fgUrgmRcmOfqegqBCpXg9eYYVNexzL7gc6afIF21kSEqP5h/FWx+dERhoUJG1UvCYNLrZbWIudJPY2IPIi16I4fPHMJ5cTLjVh4gHnb5Sf3J9Kr9R6awX3KepQt9LlW4IMsTWKdZMtLKdyUq8yD7D+X2UdyziMPHQ4nw3Ok+VX/AMVdexoQ62CAUmQoAhQ5g86G4jB6hHU23369jVIakt4YYMKl71H7S5tq/GRHf5VPMTJAnYHnFVLhvMlF1LT11idK+agBse/fnVpUgbVVaik1ttMu1tW4BhEOggSDQnNMpbfSQpICuSxYj3b0TcaJ/VTC2D1FeqcoQQYyh29Slf8AKbv/AFEfGvKun3Ovat/6pZ8yW4/MxFKedMPJkW9D3FcXfjNeIdta9a7kGVYwRiat9kHH35cBiVyoA+AtRuR/0yTzE27CtRezBlsnUtCSd5Im1fLBXGlQsqbEbj06Vp3DWdjGNQf6qLKFvN/KnaFFhwTiV+oBr5Ef4o8BvEKLDoKHCVQNm1z5gCLQomfWaEh8TdVHHcGkgocTCVWJi4nmPTeqriMMppZQuLGJ6jkfbTGq1dmlACjI+f8AUZ9O0On1mS7EEf4j2NjVqH6vzDoRz9tMta1kpauTz3ApxnDlzsOnM+vT0owlKWW/IAFG09BVLt91y7cSwv8AU/ar9ikk44zFYbCIw6bwpyLmRY0JxWNJN499PYifWdjQ19ki6iABzNWFY+JmrnLHnuTMixP4yiAZjUCk3A0KSd9xtaqZj8Lrw3iAp1eOpJBE/mUYnlvWhcJYBK0OLKZBUdJPlMJTFuok1TMNhivA5jJV5FhaRHlkKEkK5KA5VWF83MR8iX9Z26dQR4MB4TAK8FRUT/U0gXgRAMdN6ntZL4WIaCkltLohKlbEzvJqR92V9wSSFbayodVK1DV6wNqseNSh1OHcXCytBSlK/wAjSSgKK+oWDtXntIPPXIjCVgBQO8ZkRzhAWfUryCwmTqIJEx0mbUNxywhDnhpGoDcdJ809hR97ErdZSlDmhgJO6I8wMaU81kzvyihGR5erFYpLaAQ0gK8RfICIMdb29tK17u2PUeJCoW8zkNPJwLTyzCVLm6YhJskzzSakYfN0HyrISraFHe3I8xRnNMubeJ1KWQhP4SQkFKkATCUCJMyevShbOWpeSFNKafSbAJ/N0jQq4o1Ws2A8ZERt9Or1HLttb/MXw/nv3VzwXjLCzCTv4KibR/A/CrdjMKB9CNiOvpVdb4AQoEOFSeRv5RPJIP5j8KfazJODnDOuKe0CUlIlSBySvoe1VWqFd776e/I/3K6zQWKdow33EkCUPNqAJ0rBid43+FX5nFIdGpBB7cweh6Gs1HEbRUFFLiQDuU86Is5oy4fw13MfxM1X6rTNYBnieqov04OU4l2fa9ffURVtqr33h5OzyxbnB+YrxOYYlJstKx0UgfMQaUGjPgiGXXIOGBEsPinp8a9oJ/zE7/02/ea9rv4R/tC/jafmZImYpGgz7KUi9uX9qkLA5VujBCMJw8EGpWBxisO6hxBgg7dRzFNFVvf7KSTqSPjUlYg5E46gjBmu5RmKMU0lxsyn9SDuk86D51h3VK1LR5RZK0iQEzYGLj20K+yzBvrfWpsHwkwFTMKP7R/etSVw884fMtLaeiflT1ty3V7SeZUiooxx1M6wsR5Tq7pIPw3r150Wk269+nar89wDh1jzTq/cnykehFUvizh9eDMqc1tqB0rKYI0iSlfI22NKLViScEDiR0YnU6loC8WHfmfSgDzafFUpRLmknSOQ5WHO/OpnA5U6848o6fIQAeSf7neh2FxQViAJtqJTHMAxMfGjkhFLHwJc6HSKgD2fqMPutPNYfCuhPihJW44hJ8wE7pHMi1vhVfyTiDDlp9nSWlYkKSVkkIXZWnUDYGTvV6xywoIAWFq0mCIkkQpKVKH5SbiKpXGoQpKNDKGlOJAKQQZJPMAWUKoKrg7YI75z/wAxtq2fOZCzEtlhtpbgbLaEgnfUQNJhI5d6m5VmLX3Ea9KktLCVBdivdbY0jzESom3S9Tcm4LZUVpeQpDqQmEkWIOyp+lEnOH8O2n+i2VixI8zhOwgTUH1VY+jmTFRDA56gVjBv4styFt4dR0eJACtIklKRsgeyrCcohhbGHCQoIhSdQ1AbTHU872ivMMtGGlBcX540I1WAUPzA/p53I5RRHALKSwbFWopUq0rCt1E9bClrrSo/1CYJJI6/zBOZZrh1YBlLag1iWIFzpICZkpJ/N6CTNUziNDiFt49CdGJbIU6NNj+12O8wRVkzHKAt3EqSUw1CoIEkm8J9PrU7wEvIYKvOhaS04TvKhF/QxR69R7ZU477k79KjVkZ/bPg9yu8PfaIXpZcUpDrmlDakDVClqhRGr8u4jpU5OSfdzpc1aNRCli5Kiblc3B9aqeU5XLrKEiVt4nTAISToUZ83Kwmthax7L5h0KSsCygIXG0LRssfyEimdbUunI2dNyYloNS4yxGf8yoYjOilJZwzpLeufxESTAiLwNPOouFytC0OLU62jQATIIBkkb1c/+Tkuk+H4bgHNtWhQ/wBNx8qF4zgxSJ1B3T/9aT8lfSklcYz4lsl9OMA4aRMhzPzeA64FtgEpWL6TvIPNJvRt9koVCt97cwdjVcdYQ2TpCkgC+uJPOAB+UUQyjGeIFXJ0nmZgH6TSt1fO8dSr9T0INfvL35hHVXV2k9RXUpkTMzLEo5jrXi123ivSq00w4ZrYeZcjqLbkjtensvwhdcbaRdS1BI9v9qSE29RWjfY/wsVqOJWmyCUoPW1z8aix4g7GwJpHDOQoweHQ02IIHmO5KuZoiXuVOqbphSrRUq+Ip3EqVe1UD7QXVvYjwCYbba8XTN1qOoX9I271fdVZ7x+8BiWVjmhbaj6XH1p9RkRnShTaAZTMhxujDvOG1iBy7UI4dcAxKluJ1hCNIE7KVefSpaE/+jAJiSSfQGT8qH8O3QpZ3Womg644qI+Zeoge1F/5lsfJaaK0PBXhuJhUADzi6Uj9UXmdgLVX3z4j8qk6RqJ6qO1vfRjJoX4rBF30aUkkABQkjfmetNMcMvNlZxISwN1KUpJgAWAg3MVRqABx3DkpUxVpaf8Ai2H8JB0PSu3mmFKFh5hvem14tLCQVJ8NSoKRE6byCT+oAid+dBlcVFttLeF1K0ggOuAwmQPypMEehpjMMzS4zAEOKcCl7kWEEg9zeOU0mKApyRBJU7nGOInM82LjwWBOg3m+szJPYduVHvvjfhJc1EoBkJG5VyRHY0rg7L21slS0jUSpM89JABoSrAFt4NIMrStIbVygmST/ACFQsdLWx5EYygyijGI23kz72pwJsVwQTB/dJ7CiOVr14UpSILawZI3vqsetWU4pBdS2gzCSCe8yo+29B8bpwylYe8uKChtbUoW91CLO/GOjI++XGGH3H7TP8jdKcfjSbBr7y4OylGE+6/vrRmcGFtskxOhiDMWIvcXHoKzfI3Nb+bqABlp6J6FZHLsK0zh94nC4RQP/ALbMWtFwR19pqx9SzgN5GBKfSMRnb942WVgB1K/MEOq9dKtKb2OmCOdevYvELGkrSAVLTuqZQnUOfOn1glGnloesQTfWDsfrTaICoEgB8Hp/Ub6DcXqu3HEdHeSJT8eFydR3SDA/aevMU5kWMS055rJKYMcqexzJ8yQIISYib6VXJ6/ShitlTBsofWm68OoDS1dBZSR9pcf+MMf9ZHvr2so8TvXU5/TavkzJfho8a9CRNeoNK52qxkwI4yjYXkkAdyTX0bwzlgw+GbbSIgSfU71inAGT/eMYmR5G7n15Vvnahk8xa5snE8cVURayDHKnHl/KoWIdiiL3ICMZjjoSfSqN9ojQQxhv3lS1n00EfUVYfF8V8I5AyfSqXx3mXjPm/kQFJT2iBVpWOJPS83CU/PMbowoHPT86cynDQygRyHvNC+KsTICREWEdutW3h/LS8UgQEJAK1G0Acp69qrfUmwAJodPaBaznoDEO8E8OBbjbr2koOoJQRclJuoDmBUbj7KEJxilIaUGiE3M6PEvOnkDEe+rrlzbDDUspdAgwSuYUoQTpJ5b2qjcWIcac8JSgpCyHtdwp0xpClAeVMdgJ3qtRQFJzFqrmu1W4/wAEBeykpFdrvypWrr8qGZo1lr4Tx6UtFEwoE89p2MdKdxrUYtpYIurkNqAYPDOpKVIBkpKwdwUixkHf0o9iEApbU4oCwWYUeV57EdNqqnQLZuHmJOoDkjzEI/DccXqkpKkzG6idRPoBQLMMEphzx33EKAQp1USTMFKAST1It2o4tv7yjWhZQkq8yIE73M7yaA8SYdTqvD0LKFKTNrlKDYd5VFqb0SGy0J89xXVMEqL+QP4IH4MZQ0ziFPBROJaULW06rj5mrvw5mCF4Zpsf1GgkK6wldvZHPlVXxLJRCShSB0UCLehqOswJBKSINiRsZG3flWy1vpFd9WEODx/aZHS65q2+ocTT1gEBJFj41p0g87nf1NC3VnVfZSsOoRYXt6nas5wH2qvsvEPpS8ApeoxClBSdIHQAb0RX9rLGnysuhRbbBuPzoJ5zsBWQf0+9MrjMvU1VWe4dzZViL7uCZIjzTccvrQJzn6dO1Ccy+0JDmohK5Kiq5tf20y1j1ut6lDSFWgdqYo0di/q4lr/UaEr2qcnEi6K6n/D7Cuq12Sk977R5SIryn3ExakhGopQP1KCfeajjEFnAmn/ZLlmhrxSbuEq9mwrRi7QPhnCBppIiAEhIHpRlQ9KEDFOzGX1c+9C8YqAbm16IOq71Ws/xcJNHqGTPNwIjBJKWnnj0IB7Vm+ZKOhBP6kk+9Z/tWoZ0fCy5yB/7ce8Vm/HCPAGHmwGFSr23/vVgjcQul4sz9pnmbP6346EACto4SKRhGxAIdWdR3umI3uCIrBsIvU6Cdyqtl+zrP0KBwSyQsqKmT1MSU+oj21UeoAuQRGaHyrN95oGYY1tDIRCDZQSf2q2Htub1n/Fa0ljBmfMQ4FSb2Pe9WrOcIof11BDYGpThOkJje/NVtqzLibiBGJxGpsQy2kNt8iQP1H1PwApKlXxhvEao2q4KmNeJFqmZQylx9pCtlKg+gvHwoMnEch8aJZAsHEtBav1deZBA+NesX6TLg25BxL9icSNcIiEDbkJEfKq8lOuxB0pJ/wBQ1eVPe9GMKkLUmRskzBuT3pPDuUrdfToTIQoqIUYAnYevOqegc7fM6LFpQt8CGuEMoU1rcXh1qK407QB7TapvGGaltoFWDLkQQEqAIv8Au5EUbfw75EuPJaSOSB9TVefS+hSgX9bCgYXpS4En+Qn8tXgGwYAmeNhvc2MR/eULiDG4l1YViWHWAPK2FqCpHO4N6rmdOENwi6iaL5zmDrjqg46h1tBIb0AhI6kAkxNB8T1/wVr9OCNMAeJSOB7pIMpWOwKm4K4k8qh1NzbFa3D0FhUKqtu+IUxzDolQFX5eFKG0pIiAKp2S4cqcTAkyAB3JrSeJMMQvrI9kxQW5jNHEB6a6m9KuldUMRnMKO4cTtRDhrKg5iUk7N+b+1eIwklRqzcFYONRIgrIjuNqi3UE5+mXplWgNDryois0DzR2HUDpFGyTO1vZeg4wIJTIyxFhFVfNWi7iWWosTKvQXq1vqoLgGJxK1/tRHvo1fmccZnnHCowSgOZSPjWd/bBgVvPYZlmJVh0zNrA2q/wDHoP3JV+afnTOIyIP5gw6SdLeFQYjck+X60yzEV5E4pG/mYsj7MsS0C64tpAQNRuq3bauYy11CkOIUErSQpJE2PKr79oGeB584ZBHhMkFwj9bsSE9wm3tquYLCLedQhAkqMCfnVVbcw/VNDpNLWKt7DidmasyzIgLUHEoIOgHSgHqTF6iu8EYxAKiluOoXIEdbWrRn8KcMllpAkCxtdSzzIoJxGhbX4aTEEH/uIBHcVWr6hY7YXGJ5KVZvp4Eo+CyHEuyUtEgHeQL9uuxNMa1D9KtQPIbFJ6+tWLivNfBaRhmlmVTKhY6J85/1Hy+goSy7CQEk271faDTNq1LPgDxK/U606diqcy18I8RIfWE4hXgrnTrUNKVJ9dgqavGLzrL8JKDiUoUrchUwTzsaxTMBLatRmxoDhcv14cx+YHUO/aiN6RXS+V7MTbXWWDma5xdnzH3ZSVYx19Sj5AyqCR0WDHlHWapzRgCFLAPLWq/smq/wxi921ctu1T8biikkE8wfXvVhpaa6qyzcxa217DgcSe4sIEJTAoRm2aBLZF9RsKnnFJW0VBVU3HYkrUek2ot9wAwvUEq47kc1wFeVIwyd1HZPzqvkxLRwFggrGCRIaQVT/IxH1q/Zi14jSiIlKp94qqcA4XQhxZmSmT6VccM0TrE/mSDQs5hVO0iVXwR0rqO/cR1rq9xGN0kOtHRA3Jj31dOFsKAUD9sUEVhLjtf61beFG7qkcqE/Ii5fJkTNT+Od7R9Ksijb2VWs7TpxBnnerKgSAa846nU8yK9tNM5e0BqPMmpTwHem8MiAffXUhDBnFzOvBuDnE/Wq/wAQ8dJweHaITLr2GT4R5ah5fhNXPENa2ynqCPfWQcXICjhGlbsOuJJOxQSDTDH8on4kagDaAfMB4dGlIBMqMlRPNRuok9ZqSwSlQUlRCuRBg+/lV3Xw8wAdNkLhRChqQe4WLoNDX+Fm0OiS54dobSNRUOyhyPe9Zn8SjE5msW9Nu3HUf4fz/wAZ1CXQlDSCNpUSokBOpZ71Mew3iZkWyApCElSibgSISDPck0TxWUNuYfwgkMyBGkCUEeYSeZtegmQPqYTinnFhZ8yCTuShMg/KgrsblRz/ADmIb+GdePtMjzzGFeJdVPl1qQk9UoJSPTrSsG/yPKo+WY5KhpVzJJ9pmpi8vi6TatlUhQDZ4mdLbjkxzGvfhkzyrzh9mGp60lWGKkwdqXicWGWwO1NKSW3t4kCPEHuMFnEah+VVwenaiHFLephDo3kAxSGMUh9Mf+QaIZjhD90WDGwI9l6kqhg2DwYNuMSkpxJAgG1Mk15XVXQmcz2iJbuhvpdXrTOCbA/EVsnYdVchUrKMIp56OZNz6moscDMkvcvGSWwylfvISKsuEV+KRyCPpag7SAClpNwgST3/AMmjOWJ8q1mwJhPcCgqJPzE6a6pHv91dU8QssWKZASn1J+FHOF1+ZQ28ooNmpOgEbA9O1SMke0rHQxNLqxKRXH1SVxS1DiVDnajGCXKBFQ+K2NTSVdDvFRsmzCAEk+ldYEgQq8GGltU0W45T7akpMiZNNqE2qIMnIby4HpWe8f5Un72wqSEu6toEGB1rRcQ35TvtVK438NeHaW7MtrUixg+Yf7U05/JaG0q5vXMHoSGU6EayLSVExfl7e1djsQtGHKmVEEFJA5CbKgdOcUATiG0wUuOEdAqT6QTtS9KVj+qs3m6SY91hWXFPOTNPsVpMyrEqKnFB1S0BerUZBJ0+a3LmKHY/HEYPEkCApDit99hz7RT7WF1JIS+gSbgmCRXuY5SpGGcQVpUFNOadJnodvfRl2+4P3EFeFFbAfBmOQRBHvozl2cGACb/A0IacI/3pK1A7WrUAkciY+WxOZDYigGbY3Wr0qGHj1PvpGqumxmGCZ2S8txWhY6Hf6Ufz7NdSAgbaAT6mq7hVJElXsFIffm3vry2MuQPM5x3GTTuHZ1T0FzXuGwqlmAPb0qTiVAQ2nYbnqagTO4iFq1RAISNqP5Jh4jQDqVQjLcMtxWlA1H2wKvmWst4ZIEhS4ud4oLc8GEAxCOW5UdQQN1XUeg50fxKEpASkeUbU9hsN4TYNipaZJ7HlUJbkn/LV5eepJVIHMV4Q717TM9zXlGnZbcxT+GvsR86S0mAD6V1dVfT0Yue5YsT58KZ/bNDskwCXEEqmRzFdXUYfphPMI4YFJKZmK8RiSHQnkRXV1e8wkkrVVYzBtCnS24gLQoiUq78xGxrq6naQCMGQYkYIgPjThLDstBbKdBm4BJB9ZNURGyolJHQm/sr2upHWoqhcCXvprswbJkRvOlAkRt3r0Z6oGQImRv1seVdXUnsX4je9sYlYx69MaQBJM2qEp290j3V5XVZJ1M1cPrMR4qf2J270kLT+we811dU4LEfbbbMeT/8ARqQGWxHk+NdXV6cEacxZJKQNI7UprCJ53rq6uSUs2QNFwaUnwx/ECffRFOHCFpG9xc17XUEyXmX7MbpT/wDEfKhCjc9q6uqVP6YZoua8rq6moOf/2Q=="/>
          <p:cNvSpPr>
            <a:spLocks noChangeAspect="1" noChangeArrowheads="1"/>
          </p:cNvSpPr>
          <p:nvPr/>
        </p:nvSpPr>
        <p:spPr bwMode="auto">
          <a:xfrm>
            <a:off x="63500" y="-15875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2" name="AutoShape 4" descr="data:image/jpeg;base64,/9j/4AAQSkZJRgABAQAAAQABAAD/2wCEAAkGBhQSERQUEhQUFRUWFxoYGRgYGBoaHBcaGBgYFBcYHRgXHCYeFx0kHBcUHy8gJCcpLCwsFx4xNTAqNSYrLCkBCQoKDgwOGg8PGikkHyQsLC8uLSwsLCwsKSksLCwsLCwsLCwsLCwsLCwsLCwpLCwsLCwsLCwsLCwsLCwsLCksLP/AABEIAQUAwQMBIgACEQEDEQH/xAAcAAABBQEBAQAAAAAAAAAAAAAFAgMEBgcAAQj/xABAEAABAwIEBAMFBwMCBQUBAAABAgMRACEEBRIxBkFRYRMicYGRobHBBxQjMkJSYjPR8ILhFRZTkvEkQ3Jzohf/xAAbAQACAwEBAQAAAAAAAAAAAAADBAIFBgEAB//EADERAAICAQQBAwIFBAEFAAAAAAECAAMRBBIhMUEFE1EiYRQjMnHwFaGxwYEkNEKR0f/aAAwDAQACEQMRAD8An4V8+2imHxMdTQrDtelE2GNhc0UsBJ4yYawb5JG80XVmOgG3tNBcOjQN5PpS3EE3Vt764GGJLbJ7maE+7eqRxXxKqdDfTzE0Qz3OUtIMbnlNZhmWYqWq3Pepbtongu4xWIxnx686XgmlPK0gE+lNYPLVLIESTzPKrjlWXIYE/q60JVLHJjDMAIvLMoDYuJMf9v8AemsfjENg3MmkZzxKEiBc9B9aqT2MW4oTtRC4TgQYQscmS8Zj9SrTvemy5YRv9J2+tNIbgbxf20vWSLUE5PMLjEk5gnw1kDmkFJ7GooxSu8dKIOYcLAKUwQkBQJkz1udqYWyYmJHXpXKkLrkyVg2HqRF4kx3pP31U8yY6bU4tr1mmltn2877+yutWRPAgx1ePKYn/AD+1eLzWf83qI4yTvTeibUJgwksAwmnMUpg8+hp1GKJIuBG3pQlSIO3vrkmOZqGSJ7bDeu+5rlYug7uNuImI9tJXibeteLT22FlY2209qSVne/pQ1t0QFTt1pxvFTsoTQ57En/eT+015TPj/AOTXV2ezNOw+Ctz9KIs4bSCSYjnXjeLbRuZig+aZ1r8qfyztTPLRTqGhj0oFhqJ51HxuP0kk2tYdz/aheFGkalezvXNtl0ybx8KIuBOyqZ6+Vn/L0Ow2VGyo99WjFYIJWTZRn3dqAZvj9KtIPsouAeTOJnxJ2H0NxJE8z1rzN88hA0T5pHa1Vp7EKV6fKpbGGW40oIQVFO5uYB7DbagWXFSMdRpK1IO6QS/qM9edOoXcTTYwZG5ipCGAIjeuhCxzPeIgJk39anIa9KQluKeQeoima0xyYNzEvE6jBPI/CPpSvvhIg39aTjAdSfSmdM+tUepLVXHaSJptGqXULuGZKBQqNwe9xTb2Ej+/Wmr/AO9KQsijU+oFeLOoO/0pX5r4MjPMGairag0ZCAq4Hqn6imnsH8fhVptWxdySgsVqW2OOYOKZG/s600pE9d6nOYb/AM0lWGgd6XaudDSCtoU0Wv8AOtPuDoPdXaeVAYcwkbVtHwp37qkgCII6Wps2Nehz0FQxImPfcT+415S/F/yK6vSOJbcZnkTBN6fyZtSpcX1t3qvMNlxabWq3MNQBEU4T4EU8ybh2C4YEADmdq9U9oBSlQAqO5mCW03MJ59xVHzjP1OKhEpHLr61wccyQGYSzniAJ8rdz1quKUVqk7m9SsZhBKF8lC46ERNeNNfOuBjZD7Nh5nicLPOrVwNiQziQCfK4NB9eX1oBEb0/hFkKCk7pIUPYanbSHqZZ0HmaxiG0BULbQf5FANR3eHcM4ILLR7pGk/Cp2FxIdQh0flcSJ7GgvEvFOHwI/EOpZHlQm6r7T0HesijahXwhJxCcEQbmP2eCCphYSOaXDYf6+VVxeWFs/maWBvocSqPcZoJxPxdiMUoAkpYkhLSf1GLav3UIxOFAaEhKTYCLESZia0mnvtRRv5kDWDDGZ5syIPiJEcib9NqaZxaF/kWk+hv7qA5xhA4m0akbGwkf3oVlmAccUSgwEDUpX7R/gqF6LqDvPBjmm1r6UbMZEvSRNe6KruFz1bICH0kkwQRGx+dWNN4+tVllRrPM0mn1Kahfp7jaMRC9IsYmfhFFGEhewAI3E/GhhZGoKPzp9t4pMp3A9/rTOl1fsN9vMDrNENTXj/wAh0f8A7CDmBPaeQ2odi2VDcRe3KvMTj/FWSRpNgB09DRFhfitlKvzJ59R3qzr1iXPsx+0obvTnopFhOfmAnMOQP9qj6Y+fvo063Fiag4nDwJA9lFtqxEVcEQepu3vphft3omtryioDsx7aUZcSc7xu1dTsCvKjmelzy1tKeVKx+cpbG9+lV9edFO3pQ194uSZpgsBACv5kjMM1W7M7dKbw+Gvt3rsJhCRz3miDbWivKC3JkjheBC2QZV4xLSChMjUdX0iiafs8dEy80PYaDZdjFNOoWmxBB9RzFaDiMQFgKF0qFj0qp1+pu0Tfl42mHRRbjPiU/E8DvpHkKHfQwfS9qDFspJSpJSobpNjWlMhO2spP8udQc7yLx0gLHnH5XEiY9RzFR0frTFsXAY+ROvRjoyNwtxK3h8K8X1hKGZUCeitgOp1dKyv7yX1F8qCnHCVLm+5kJPSOVTuN8M4z4DDsjUsqBFwpKbC3ryp/B4BrxcOygBKVLAWrYnmb9bU8UVSWTnPMgvJhrhfgh1/8QgIT+kk39ldieES4+ptttawPL4hGkT+qJ+darh2EoQlKBCUiBFLsOsV5c/M4W5mbu/ZSCkDyC0aiZIm1hUf/APlzLKFJDz51RbyhJjrA2rTwAeVRMezKTIi1RtDAZEmjAnmYJxHkTrBUFplBIBc3hP8AHkKgZXm+l/wiols2EmYMWvWoY3Dgh5lYmUk35RcVjOauaVJ0pA0n4zcGo1MLl2tDMzaVw6GXhQ3+dNKeikZdiPEZQuAJG3KnyarmG04mtSzeoceRENrk9Kk4fEKSZBvt6imUClkV4MVORPbQykHzCbeIS5MC/Mf261Fcbg+//wAVHE8uXOiDTocH8wNuver3SawXfRZ3Mxr/AE78P+ZX18QY63b02HShuJRvtvRbFtxaoi2gaPakrUbiQffXtTtQ711LbDJ5g8rNFMrakwbzQ9lF6I4RYBMcudCXuSIwIVOFKbWjrTTjYO3wqa1mP4apAvva/qDyqGlW9FquABFhwROnS2Wc1DIjrGH9atXDWICgpkn+Se1VNDt7QaOcP4EuHUwT47fmLSrBaZ3Srr2NC1hp1VJqB57H7zo0eo0/5jjjzLNrtBvFOYdyPyqI7KpK3ASNYPZQsRPI+2pP3FNrmKw6hlOI0WBHMzn7VXQcVhUqAkNKUJmLqi3cR8aE5WoFbBePlS4LjlePbRv7ZMMpCMK6CPDSpSJgkpJvM+ggetAuB/x8a0g3Q2NZnryNa3T/APbg/aJqfqM3FLVheBFctNA8240wuFs84ddvIhKlqvtZIsPWomVfadgMSvQHVNuckuJKJ7AkRTNSkjMG3eDLIXYqPiHipJAkxTSnwrUdwmfhc1VM7+0lpr8LCoViX1boTISj1V1qRJbgdSeAIMzHGacRNwbkg845Cd6yLPnwXXNOxWogdBJse9X3Mc+fWvXiWSztsQoAHreqVxBlyl40tspKlOFOlI5lVDoAVzC6vJqBl8yjhsf8Mw77BLkpPiDoqTMdhtUHX6VqfCGQfcsG1h5lSQSo/wA1HUqO0mo2ZcL4d0lSm/N/E6ZPesufUk951bkZODLPRa0pWEf4mdI2/wA50nVe1O4hGla0kEaVER0E2FMpj/OVWQOeZfgggERc12GxIS4nlJA9ZrwkQagtEl1MQYOr3G1HoOHDfEW1f1IUA5MO5iz5oFQdB3iizhDnmG5+fSoym/dWqwrgMvMwh3VsUcYIguPSuqb4Q711R2Qm8QZgmisKA/PuB1jcfOn8IiAZF+hHPvTODUUFKxyM96OvteInxm0LINlECYV3iqXftcA9GWJUbN0Yw6vdzr1TJBuBY1Jy/Aur/K0v1g1OzTLFoAWW1CN/KQKLqqg6bgeRGPTdX7VuxujBbRSegvzqblWYnDvIdSJ0m8H8yTuD7KgeHNJCSnYmKqlODkTS2oHUqZcOIcJ4OIJSTpc/FQZOytwPQ/OkMZw8kWWD6iT7acyzGfe8EtCru4bzoPMt/qHe0/ChjZ6c71qqNNptXWHZASJ811Ru0lzVk8SRnOIOMwj2He0kLEgkRpUPyqEdKBfZbkrmHxzqHoC/BBEGQUkxINHGVDVeNiPW1McNtIZzNhKJhbK9c3hQVsPbNKa7TLQu2sYBjejf3ASx5krGOOoeUy2hWtRK1KSkFbsmwClCE258gKouJd++rKk4Z4hlQSsrUFwpRgDygEet4rf8VgQbjfr0oMnhxAc1qUSJkpFgVDmY3qvRSBzG/cDYxIGCwhbwyzsWgolMkyAmefWsry9z8J/FnCqeiFKOpTSQCTcKSklw9htW2IAV4oj8yVD1tVD4JxI+6qZ1aUpWoJO4SZMpPaugqigwgDMSBKIca8Q0VtFLT2ooSVFZEEgzqE+/ltTOVvf+uQUp85dbQlf7NO8dzJ91aajhtppa31q8RcWE2A61RuFcKHsxSlNpxOqOyElR+goNjrtcj4MOd2wbvE2XEibcxUNTpJAIEzvSsYq567j0NRm1kqTPWsGq+YVE+nMVm/DTOIB1CFx+dNj/AL1R864Pdw0qT+I31AMj1T9a0JbhB7U4nEA2sQaYo1dtPnKydV9lPRyJjOLUEpPw70xl6d1RuY9go79oOQfd1+Ikfgr/APwr9vt5UJZUA2mJFh8a1FTh6gy+Za1XC5946E9U+U/lJBHTnUvD48qstPt/uKHrubb96nBFMJfZVjaZ6zTVaj9YknxB/grqY8PvXU3+Nv8A4Ip/S9J9/wD3AreP0nlR/hDi4YR8av6bxShe9uSVfG9AsWzI1tpJ5FKUlRHsAND3MO4RAYeV6NL/ALVF0FqbZT2j2ztJzPo378YBBsaSMSHAUqjSoQfQ1Rvs6zbEFgt4ll5OjZbiFJ1JmBdQ3H0q3AAG+3JQ+RrI2rbRYVJPE6FUjIme8RZQcK8U7pN0Hqnp7KHpxAMTY1oHGWTeLhtaPMpqVCLkiPMP86Vmpg84PKriizeuTNJotR7tfPY4hrKczVh3AtEEgQQdlJO4qY8UhfkPlPmR6G8H0Mj2VWQ6oG4MUQYxx8PkQmbc4Ub+yfnV76Zq/Yfax+kyp9Z9P/FVh6x9Q/vC4XcfA/2pnHYQ6m3miAts6/8AtHmH+pI94FRWMekbTPvAqe3im3JBVptcTHtmrvUtTqK9oYTL1UanTPl0OJomVZwl9lCtwpP+CuxTgCYbA1EWnaqN9kuah1hbJVJZUoDugqMGr+HENmXFJTP7iB86z4Lj6DLA4ByIMybNWFOLQl1JWlPmSbEE778qzPhd1tGLxTCVSVOL07EHzSPQ3NaNxQ1g8S0prxGQ5YgoWlK09SCDNZhhsJh2XT4byVLQbnWNwbmRuahqBhNpjOm5OYT4wzhTbIQixNldr1XuAULGIcfTA8NRGo9SNgPbepvFWJ8dtDloJF+sc/hQr7N8WSvFI/TOoeskH4UmE/6ZsfE7rrCoGJqeGzdL9lQl0cpsr079qfa/qJmR/hqrqbn6GvMGpSH2SpxcBYmVEiDIv2rOHSjkqfEVp15A2MJdDBkGkFqNqkuNjcc9iKbINVYOOJZK2RkQPxJhw9hXW1AkFMjqCnzD21mernWwNp/ET0M2jtVV4i4B1KKsOpIKpPhm3qUn6RVzoNWlf5bfvG6LlqJU+ZSMPEkip2qkqyHEMk+I0sdwkkH2iuiLc+9vhV0rKxGDLWpwUO0yfprqb8f0rq0OBM9m37wPwxnq8E+h9Eqj+oi34iDum/PYg2vX0Tk+ZNYllt5nSpC0hSTHXl2NfMQXberd9mfHf3F5TL0/d3lJv/0lm2qP2kkT6UJMSqtTIzN6daCgUkCDVNwpKVLR+YJUUme1XBwFaDoVBI8qhcCdiBzqi51kOJPiFK/Eda/EBHl8RKrKbInfyyD6UtrPT11a8EAiDq1BqOCOJPbc0mU7cwaz7inLAw8dKR4bnnR2/cPYT8aKpxJWkEqKgR1PyqDi8P4iIk2Mp6A/77UOj0G+kFiw/aOaf1ZEtHHfB/aA/F9CPkK91JMgGJEeymFYS/0jY1wY6zShwO5sFywnuqT6GDToApSWie+wjn7qLtZKE+Z5X+hPflNGrqd2G0RPVa+nTLhzk/EGcBMKYzJfhEeVpThbO60kypKf3Eb1seEZZxKUrIDiDcTcX6jtWMu5QteIbdwpDbyMQEoV+0adWpX8YBB9auGSccMJxDiUuttulRC2lEhlxabKUy5EIJPJVOBQTg9zMWtvO9RgHmF+IckBJDeXsugbEhI+lUvHYEFSErwjTGjYJG/awiK0XMPtDwjSAVuBJPK5g9JFj7KzLjj7Rm3V6cLKnDAkiyffXrUOOITTuw7gHjrMkthplseYCYHefdvQDh7FKwryXbQJlAO9ufemHWVB0rcVJIkqO/MGB8Kn5fgUrgmRcmOfqegqBCpXg9eYYVNexzL7gc6afIF21kSEqP5h/FWx+dERhoUJG1UvCYNLrZbWIudJPY2IPIi16I4fPHMJ5cTLjVh4gHnb5Sf3J9Kr9R6awX3KepQt9LlW4IMsTWKdZMtLKdyUq8yD7D+X2UdyziMPHQ4nw3Ok+VX/AMVdexoQ62CAUmQoAhQ5g86G4jB6hHU23369jVIakt4YYMKl71H7S5tq/GRHf5VPMTJAnYHnFVLhvMlF1LT11idK+agBse/fnVpUgbVVaik1ttMu1tW4BhEOggSDQnNMpbfSQpICuSxYj3b0TcaJ/VTC2D1FeqcoQQYyh29Slf8AKbv/AFEfGvKun3Ovat/6pZ8yW4/MxFKedMPJkW9D3FcXfjNeIdta9a7kGVYwRiat9kHH35cBiVyoA+AtRuR/0yTzE27CtRezBlsnUtCSd5Im1fLBXGlQsqbEbj06Vp3DWdjGNQf6qLKFvN/KnaFFhwTiV+oBr5Ef4o8BvEKLDoKHCVQNm1z5gCLQomfWaEh8TdVHHcGkgocTCVWJi4nmPTeqriMMppZQuLGJ6jkfbTGq1dmlACjI+f8AUZ9O0On1mS7EEf4j2NjVqH6vzDoRz9tMta1kpauTz3ApxnDlzsOnM+vT0owlKWW/IAFG09BVLt91y7cSwv8AU/ar9ikk44zFYbCIw6bwpyLmRY0JxWNJN499PYifWdjQ19ki6iABzNWFY+JmrnLHnuTMixP4yiAZjUCk3A0KSd9xtaqZj8Lrw3iAp1eOpJBE/mUYnlvWhcJYBK0OLKZBUdJPlMJTFuok1TMNhivA5jJV5FhaRHlkKEkK5KA5VWF83MR8iX9Z26dQR4MB4TAK8FRUT/U0gXgRAMdN6ntZL4WIaCkltLohKlbEzvJqR92V9wSSFbayodVK1DV6wNqseNSh1OHcXCytBSlK/wAjSSgKK+oWDtXntIPPXIjCVgBQO8ZkRzhAWfUryCwmTqIJEx0mbUNxywhDnhpGoDcdJ809hR97ErdZSlDmhgJO6I8wMaU81kzvyihGR5erFYpLaAQ0gK8RfICIMdb29tK17u2PUeJCoW8zkNPJwLTyzCVLm6YhJskzzSakYfN0HyrISraFHe3I8xRnNMubeJ1KWQhP4SQkFKkATCUCJMyevShbOWpeSFNKafSbAJ/N0jQq4o1Ws2A8ZERt9Or1HLttb/MXw/nv3VzwXjLCzCTv4KibR/A/CrdjMKB9CNiOvpVdb4AQoEOFSeRv5RPJIP5j8KfazJODnDOuKe0CUlIlSBySvoe1VWqFd776e/I/3K6zQWKdow33EkCUPNqAJ0rBid43+FX5nFIdGpBB7cweh6Gs1HEbRUFFLiQDuU86Is5oy4fw13MfxM1X6rTNYBnieqov04OU4l2fa9ffURVtqr33h5OzyxbnB+YrxOYYlJstKx0UgfMQaUGjPgiGXXIOGBEsPinp8a9oJ/zE7/02/ea9rv4R/tC/jafmZImYpGgz7KUi9uX9qkLA5VujBCMJw8EGpWBxisO6hxBgg7dRzFNFVvf7KSTqSPjUlYg5E46gjBmu5RmKMU0lxsyn9SDuk86D51h3VK1LR5RZK0iQEzYGLj20K+yzBvrfWpsHwkwFTMKP7R/etSVw884fMtLaeiflT1ty3V7SeZUiooxx1M6wsR5Tq7pIPw3r150Wk269+nar89wDh1jzTq/cnykehFUvizh9eDMqc1tqB0rKYI0iSlfI22NKLViScEDiR0YnU6loC8WHfmfSgDzafFUpRLmknSOQ5WHO/OpnA5U6848o6fIQAeSf7neh2FxQViAJtqJTHMAxMfGjkhFLHwJc6HSKgD2fqMPutPNYfCuhPihJW44hJ8wE7pHMi1vhVfyTiDDlp9nSWlYkKSVkkIXZWnUDYGTvV6xywoIAWFq0mCIkkQpKVKH5SbiKpXGoQpKNDKGlOJAKQQZJPMAWUKoKrg7YI75z/wAxtq2fOZCzEtlhtpbgbLaEgnfUQNJhI5d6m5VmLX3Ea9KktLCVBdivdbY0jzESom3S9Tcm4LZUVpeQpDqQmEkWIOyp+lEnOH8O2n+i2VixI8zhOwgTUH1VY+jmTFRDA56gVjBv4styFt4dR0eJACtIklKRsgeyrCcohhbGHCQoIhSdQ1AbTHU872ivMMtGGlBcX540I1WAUPzA/p53I5RRHALKSwbFWopUq0rCt1E9bClrrSo/1CYJJI6/zBOZZrh1YBlLag1iWIFzpICZkpJ/N6CTNUziNDiFt49CdGJbIU6NNj+12O8wRVkzHKAt3EqSUw1CoIEkm8J9PrU7wEvIYKvOhaS04TvKhF/QxR69R7ZU477k79KjVkZ/bPg9yu8PfaIXpZcUpDrmlDakDVClqhRGr8u4jpU5OSfdzpc1aNRCli5Kiblc3B9aqeU5XLrKEiVt4nTAISToUZ83Kwmthax7L5h0KSsCygIXG0LRssfyEimdbUunI2dNyYloNS4yxGf8yoYjOilJZwzpLeufxESTAiLwNPOouFytC0OLU62jQATIIBkkb1c/+Tkuk+H4bgHNtWhQ/wBNx8qF4zgxSJ1B3T/9aT8lfSklcYz4lsl9OMA4aRMhzPzeA64FtgEpWL6TvIPNJvRt9koVCt97cwdjVcdYQ2TpCkgC+uJPOAB+UUQyjGeIFXJ0nmZgH6TSt1fO8dSr9T0INfvL35hHVXV2k9RXUpkTMzLEo5jrXi123ivSq00w4ZrYeZcjqLbkjtensvwhdcbaRdS1BI9v9qSE29RWjfY/wsVqOJWmyCUoPW1z8aix4g7GwJpHDOQoweHQ02IIHmO5KuZoiXuVOqbphSrRUq+Ip3EqVe1UD7QXVvYjwCYbba8XTN1qOoX9I271fdVZ7x+8BiWVjmhbaj6XH1p9RkRnShTaAZTMhxujDvOG1iBy7UI4dcAxKluJ1hCNIE7KVefSpaE/+jAJiSSfQGT8qH8O3QpZ3Womg644qI+Zeoge1F/5lsfJaaK0PBXhuJhUADzi6Uj9UXmdgLVX3z4j8qk6RqJ6qO1vfRjJoX4rBF30aUkkABQkjfmetNMcMvNlZxISwN1KUpJgAWAg3MVRqABx3DkpUxVpaf8Ai2H8JB0PSu3mmFKFh5hvem14tLCQVJ8NSoKRE6byCT+oAid+dBlcVFttLeF1K0ggOuAwmQPypMEehpjMMzS4zAEOKcCl7kWEEg9zeOU0mKApyRBJU7nGOInM82LjwWBOg3m+szJPYduVHvvjfhJc1EoBkJG5VyRHY0rg7L21slS0jUSpM89JABoSrAFt4NIMrStIbVygmST/ACFQsdLWx5EYygyijGI23kz72pwJsVwQTB/dJ7CiOVr14UpSILawZI3vqsetWU4pBdS2gzCSCe8yo+29B8bpwylYe8uKChtbUoW91CLO/GOjI++XGGH3H7TP8jdKcfjSbBr7y4OylGE+6/vrRmcGFtskxOhiDMWIvcXHoKzfI3Nb+bqABlp6J6FZHLsK0zh94nC4RQP/ALbMWtFwR19pqx9SzgN5GBKfSMRnb942WVgB1K/MEOq9dKtKb2OmCOdevYvELGkrSAVLTuqZQnUOfOn1glGnloesQTfWDsfrTaICoEgB8Hp/Ub6DcXqu3HEdHeSJT8eFydR3SDA/aevMU5kWMS055rJKYMcqexzJ8yQIISYib6VXJ6/ShitlTBsofWm68OoDS1dBZSR9pcf+MMf9ZHvr2so8TvXU5/TavkzJfho8a9CRNeoNK52qxkwI4yjYXkkAdyTX0bwzlgw+GbbSIgSfU71inAGT/eMYmR5G7n15Vvnahk8xa5snE8cVURayDHKnHl/KoWIdiiL3ICMZjjoSfSqN9ojQQxhv3lS1n00EfUVYfF8V8I5AyfSqXx3mXjPm/kQFJT2iBVpWOJPS83CU/PMbowoHPT86cynDQygRyHvNC+KsTICREWEdutW3h/LS8UgQEJAK1G0Acp69qrfUmwAJodPaBaznoDEO8E8OBbjbr2koOoJQRclJuoDmBUbj7KEJxilIaUGiE3M6PEvOnkDEe+rrlzbDDUspdAgwSuYUoQTpJ5b2qjcWIcac8JSgpCyHtdwp0xpClAeVMdgJ3qtRQFJzFqrmu1W4/wAEBeykpFdrvypWrr8qGZo1lr4Tx6UtFEwoE89p2MdKdxrUYtpYIurkNqAYPDOpKVIBkpKwdwUixkHf0o9iEApbU4oCwWYUeV57EdNqqnQLZuHmJOoDkjzEI/DccXqkpKkzG6idRPoBQLMMEphzx33EKAQp1USTMFKAST1It2o4tv7yjWhZQkq8yIE73M7yaA8SYdTqvD0LKFKTNrlKDYd5VFqb0SGy0J89xXVMEqL+QP4IH4MZQ0ziFPBROJaULW06rj5mrvw5mCF4Zpsf1GgkK6wldvZHPlVXxLJRCShSB0UCLehqOswJBKSINiRsZG3flWy1vpFd9WEODx/aZHS65q2+ocTT1gEBJFj41p0g87nf1NC3VnVfZSsOoRYXt6nas5wH2qvsvEPpS8ApeoxClBSdIHQAb0RX9rLGnysuhRbbBuPzoJ5zsBWQf0+9MrjMvU1VWe4dzZViL7uCZIjzTccvrQJzn6dO1Ccy+0JDmohK5Kiq5tf20y1j1ut6lDSFWgdqYo0di/q4lr/UaEr2qcnEi6K6n/D7Cuq12Sk977R5SIryn3ExakhGopQP1KCfeajjEFnAmn/ZLlmhrxSbuEq9mwrRi7QPhnCBppIiAEhIHpRlQ9KEDFOzGX1c+9C8YqAbm16IOq71Ws/xcJNHqGTPNwIjBJKWnnj0IB7Vm+ZKOhBP6kk+9Z/tWoZ0fCy5yB/7ce8Vm/HCPAGHmwGFSr23/vVgjcQul4sz9pnmbP6346EACto4SKRhGxAIdWdR3umI3uCIrBsIvU6Cdyqtl+zrP0KBwSyQsqKmT1MSU+oj21UeoAuQRGaHyrN95oGYY1tDIRCDZQSf2q2Htub1n/Fa0ljBmfMQ4FSb2Pe9WrOcIof11BDYGpThOkJje/NVtqzLibiBGJxGpsQy2kNt8iQP1H1PwApKlXxhvEao2q4KmNeJFqmZQylx9pCtlKg+gvHwoMnEch8aJZAsHEtBav1deZBA+NesX6TLg25BxL9icSNcIiEDbkJEfKq8lOuxB0pJ/wBQ1eVPe9GMKkLUmRskzBuT3pPDuUrdfToTIQoqIUYAnYevOqegc7fM6LFpQt8CGuEMoU1rcXh1qK407QB7TapvGGaltoFWDLkQQEqAIv8Au5EUbfw75EuPJaSOSB9TVefS+hSgX9bCgYXpS4En+Qn8tXgGwYAmeNhvc2MR/eULiDG4l1YViWHWAPK2FqCpHO4N6rmdOENwi6iaL5zmDrjqg46h1tBIb0AhI6kAkxNB8T1/wVr9OCNMAeJSOB7pIMpWOwKm4K4k8qh1NzbFa3D0FhUKqtu+IUxzDolQFX5eFKG0pIiAKp2S4cqcTAkyAB3JrSeJMMQvrI9kxQW5jNHEB6a6m9KuldUMRnMKO4cTtRDhrKg5iUk7N+b+1eIwklRqzcFYONRIgrIjuNqi3UE5+mXplWgNDryois0DzR2HUDpFGyTO1vZeg4wIJTIyxFhFVfNWi7iWWosTKvQXq1vqoLgGJxK1/tRHvo1fmccZnnHCowSgOZSPjWd/bBgVvPYZlmJVh0zNrA2q/wDHoP3JV+afnTOIyIP5gw6SdLeFQYjck+X60yzEV5E4pG/mYsj7MsS0C64tpAQNRuq3bauYy11CkOIUErSQpJE2PKr79oGeB584ZBHhMkFwj9bsSE9wm3tquYLCLedQhAkqMCfnVVbcw/VNDpNLWKt7DidmasyzIgLUHEoIOgHSgHqTF6iu8EYxAKiluOoXIEdbWrRn8KcMllpAkCxtdSzzIoJxGhbX4aTEEH/uIBHcVWr6hY7YXGJ5KVZvp4Eo+CyHEuyUtEgHeQL9uuxNMa1D9KtQPIbFJ6+tWLivNfBaRhmlmVTKhY6J85/1Hy+goSy7CQEk271faDTNq1LPgDxK/U606diqcy18I8RIfWE4hXgrnTrUNKVJ9dgqavGLzrL8JKDiUoUrchUwTzsaxTMBLatRmxoDhcv14cx+YHUO/aiN6RXS+V7MTbXWWDma5xdnzH3ZSVYx19Sj5AyqCR0WDHlHWapzRgCFLAPLWq/smq/wxi921ctu1T8biikkE8wfXvVhpaa6qyzcxa217DgcSe4sIEJTAoRm2aBLZF9RsKnnFJW0VBVU3HYkrUek2ot9wAwvUEq47kc1wFeVIwyd1HZPzqvkxLRwFggrGCRIaQVT/IxH1q/Zi14jSiIlKp94qqcA4XQhxZmSmT6VccM0TrE/mSDQs5hVO0iVXwR0rqO/cR1rq9xGN0kOtHRA3Jj31dOFsKAUD9sUEVhLjtf61beFG7qkcqE/Ii5fJkTNT+Od7R9Ksijb2VWs7TpxBnnerKgSAa846nU8yK9tNM5e0BqPMmpTwHem8MiAffXUhDBnFzOvBuDnE/Wq/wAQ8dJweHaITLr2GT4R5ah5fhNXPENa2ynqCPfWQcXICjhGlbsOuJJOxQSDTDH8on4kagDaAfMB4dGlIBMqMlRPNRuok9ZqSwSlQUlRCuRBg+/lV3Xw8wAdNkLhRChqQe4WLoNDX+Fm0OiS54dobSNRUOyhyPe9Zn8SjE5msW9Nu3HUf4fz/wAZ1CXQlDSCNpUSokBOpZ71Mew3iZkWyApCElSibgSISDPck0TxWUNuYfwgkMyBGkCUEeYSeZtegmQPqYTinnFhZ8yCTuShMg/KgrsblRz/ADmIb+GdePtMjzzGFeJdVPl1qQk9UoJSPTrSsG/yPKo+WY5KhpVzJJ9pmpi8vi6TatlUhQDZ4mdLbjkxzGvfhkzyrzh9mGp60lWGKkwdqXicWGWwO1NKSW3t4kCPEHuMFnEah+VVwenaiHFLephDo3kAxSGMUh9Mf+QaIZjhD90WDGwI9l6kqhg2DwYNuMSkpxJAgG1Mk15XVXQmcz2iJbuhvpdXrTOCbA/EVsnYdVchUrKMIp56OZNz6moscDMkvcvGSWwylfvISKsuEV+KRyCPpag7SAClpNwgST3/AMmjOWJ8q1mwJhPcCgqJPzE6a6pHv91dU8QssWKZASn1J+FHOF1+ZQ28ooNmpOgEbA9O1SMke0rHQxNLqxKRXH1SVxS1DiVDnajGCXKBFQ+K2NTSVdDvFRsmzCAEk+ldYEgQq8GGltU0W45T7akpMiZNNqE2qIMnIby4HpWe8f5Un72wqSEu6toEGB1rRcQ35TvtVK438NeHaW7MtrUixg+Yf7U05/JaG0q5vXMHoSGU6EayLSVExfl7e1djsQtGHKmVEEFJA5CbKgdOcUATiG0wUuOEdAqT6QTtS9KVj+qs3m6SY91hWXFPOTNPsVpMyrEqKnFB1S0BerUZBJ0+a3LmKHY/HEYPEkCApDit99hz7RT7WF1JIS+gSbgmCRXuY5SpGGcQVpUFNOadJnodvfRl2+4P3EFeFFbAfBmOQRBHvozl2cGACb/A0IacI/3pK1A7WrUAkciY+WxOZDYigGbY3Wr0qGHj1PvpGqumxmGCZ2S8txWhY6Hf6Ufz7NdSAgbaAT6mq7hVJElXsFIffm3vry2MuQPM5x3GTTuHZ1T0FzXuGwqlmAPb0qTiVAQ2nYbnqagTO4iFq1RAISNqP5Jh4jQDqVQjLcMtxWlA1H2wKvmWst4ZIEhS4ud4oLc8GEAxCOW5UdQQN1XUeg50fxKEpASkeUbU9hsN4TYNipaZJ7HlUJbkn/LV5eepJVIHMV4Q717TM9zXlGnZbcxT+GvsR86S0mAD6V1dVfT0Yue5YsT58KZ/bNDskwCXEEqmRzFdXUYfphPMI4YFJKZmK8RiSHQnkRXV1e8wkkrVVYzBtCnS24gLQoiUq78xGxrq6naQCMGQYkYIgPjThLDstBbKdBm4BJB9ZNURGyolJHQm/sr2upHWoqhcCXvprswbJkRvOlAkRt3r0Z6oGQImRv1seVdXUnsX4je9sYlYx69MaQBJM2qEp290j3V5XVZJ1M1cPrMR4qf2J270kLT+we811dU4LEfbbbMeT/8ARqQGWxHk+NdXV6cEacxZJKQNI7UprCJ53rq6uSUs2QNFwaUnwx/ECffRFOHCFpG9xc17XUEyXmX7MbpT/wDEfKhCjc9q6uqVP6YZoua8rq6moOf/2Q==">
            <a:hlinkClick r:id="rId3"/>
          </p:cNvPr>
          <p:cNvSpPr>
            <a:spLocks noChangeAspect="1" noChangeArrowheads="1"/>
          </p:cNvSpPr>
          <p:nvPr/>
        </p:nvSpPr>
        <p:spPr bwMode="auto">
          <a:xfrm>
            <a:off x="155575" y="-1189038"/>
            <a:ext cx="1838325" cy="2486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294" name="Picture 6" descr="http://img378.imageshack.us/img378/8048/image0035hc.jpg"/>
          <p:cNvPicPr>
            <a:picLocks noChangeAspect="1" noChangeArrowheads="1"/>
          </p:cNvPicPr>
          <p:nvPr/>
        </p:nvPicPr>
        <p:blipFill>
          <a:blip r:embed="rId4" cstate="print"/>
          <a:srcRect/>
          <a:stretch>
            <a:fillRect/>
          </a:stretch>
        </p:blipFill>
        <p:spPr bwMode="auto">
          <a:xfrm>
            <a:off x="244333" y="1335088"/>
            <a:ext cx="3962400" cy="3008312"/>
          </a:xfrm>
          <a:prstGeom prst="rect">
            <a:avLst/>
          </a:prstGeom>
          <a:noFill/>
          <a:ln w="76200">
            <a:solidFill>
              <a:schemeClr val="tx1"/>
            </a:solidFill>
          </a:ln>
        </p:spPr>
      </p:pic>
      <p:pic>
        <p:nvPicPr>
          <p:cNvPr id="12296" name="Picture 8" descr="http://t1.gstatic.com/images?q=tbn:ANd9GcTCqEyzl9OYxtKAgUb_TypJaTh0hfWPgDMGulF6mNwXpx_tfXD5">
            <a:hlinkClick r:id="rId5"/>
          </p:cNvPr>
          <p:cNvPicPr>
            <a:picLocks noChangeAspect="1" noChangeArrowheads="1"/>
          </p:cNvPicPr>
          <p:nvPr/>
        </p:nvPicPr>
        <p:blipFill>
          <a:blip r:embed="rId6" cstate="print"/>
          <a:srcRect/>
          <a:stretch>
            <a:fillRect/>
          </a:stretch>
        </p:blipFill>
        <p:spPr bwMode="auto">
          <a:xfrm>
            <a:off x="2014372" y="3886200"/>
            <a:ext cx="3305175" cy="2667000"/>
          </a:xfrm>
          <a:prstGeom prst="rect">
            <a:avLst/>
          </a:prstGeom>
          <a:noFill/>
          <a:ln w="76200">
            <a:solidFill>
              <a:srgbClr val="92D050"/>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006600"/>
          </a:solidFill>
        </p:spPr>
        <p:txBody>
          <a:bodyPr>
            <a:normAutofit/>
          </a:bodyPr>
          <a:lstStyle/>
          <a:p>
            <a:r>
              <a:rPr lang="en-US" b="1" dirty="0" smtClean="0">
                <a:solidFill>
                  <a:schemeClr val="bg1"/>
                </a:solidFill>
              </a:rPr>
              <a:t>Phase II, 1814 - 1824</a:t>
            </a:r>
            <a:endParaRPr lang="en-US" b="1" dirty="0">
              <a:solidFill>
                <a:schemeClr val="bg1"/>
              </a:solidFill>
            </a:endParaRPr>
          </a:p>
        </p:txBody>
      </p:sp>
      <p:sp>
        <p:nvSpPr>
          <p:cNvPr id="3" name="Content Placeholder 2"/>
          <p:cNvSpPr>
            <a:spLocks noGrp="1"/>
          </p:cNvSpPr>
          <p:nvPr>
            <p:ph idx="1"/>
          </p:nvPr>
        </p:nvSpPr>
        <p:spPr>
          <a:xfrm>
            <a:off x="457200" y="1143000"/>
            <a:ext cx="3505200" cy="4525963"/>
          </a:xfrm>
        </p:spPr>
        <p:txBody>
          <a:bodyPr/>
          <a:lstStyle/>
          <a:p>
            <a:r>
              <a:rPr lang="en-US" b="1" dirty="0" smtClean="0"/>
              <a:t>Hidalgo &amp; Morelos dead in Mexico</a:t>
            </a:r>
          </a:p>
          <a:p>
            <a:r>
              <a:rPr lang="en-US" b="1" dirty="0" err="1" smtClean="0"/>
              <a:t>Simòn</a:t>
            </a:r>
            <a:r>
              <a:rPr lang="en-US" b="1" dirty="0" smtClean="0"/>
              <a:t> </a:t>
            </a:r>
            <a:r>
              <a:rPr lang="en-US" b="1" dirty="0" err="1" smtClean="0"/>
              <a:t>Bolìvar</a:t>
            </a:r>
            <a:r>
              <a:rPr lang="en-US" b="1" dirty="0" smtClean="0"/>
              <a:t> hiding in Jamaica</a:t>
            </a:r>
          </a:p>
          <a:p>
            <a:r>
              <a:rPr lang="en-US" b="1" dirty="0" smtClean="0"/>
              <a:t>King Ferdinand VII returns to throne</a:t>
            </a:r>
          </a:p>
          <a:p>
            <a:endParaRPr lang="en-US" dirty="0"/>
          </a:p>
        </p:txBody>
      </p:sp>
      <p:pic>
        <p:nvPicPr>
          <p:cNvPr id="10242" name="Picture 2" descr="http://everydaysaholiday.org/wp-content/uploads/2010/06/posbib91.gif">
            <a:hlinkClick r:id="rId3"/>
          </p:cNvPr>
          <p:cNvPicPr>
            <a:picLocks noChangeAspect="1" noChangeArrowheads="1"/>
          </p:cNvPicPr>
          <p:nvPr/>
        </p:nvPicPr>
        <p:blipFill>
          <a:blip r:embed="rId4" cstate="print"/>
          <a:srcRect/>
          <a:stretch>
            <a:fillRect/>
          </a:stretch>
        </p:blipFill>
        <p:spPr bwMode="auto">
          <a:xfrm>
            <a:off x="5371531" y="1105469"/>
            <a:ext cx="3505200" cy="3352800"/>
          </a:xfrm>
          <a:prstGeom prst="rect">
            <a:avLst/>
          </a:prstGeom>
          <a:noFill/>
          <a:ln w="76200">
            <a:solidFill>
              <a:schemeClr val="tx1"/>
            </a:solidFill>
          </a:ln>
        </p:spPr>
      </p:pic>
      <p:pic>
        <p:nvPicPr>
          <p:cNvPr id="10244" name="Picture 4" descr="http://www.cristoraul.com/ENGLISH/readinghall/MODERN-HISTORY/Spanish-American-War/images/FERNANDO-VII.gif">
            <a:hlinkClick r:id="rId5"/>
          </p:cNvPr>
          <p:cNvPicPr>
            <a:picLocks noChangeAspect="1" noChangeArrowheads="1"/>
          </p:cNvPicPr>
          <p:nvPr/>
        </p:nvPicPr>
        <p:blipFill>
          <a:blip r:embed="rId6" cstate="print"/>
          <a:srcRect/>
          <a:stretch>
            <a:fillRect/>
          </a:stretch>
        </p:blipFill>
        <p:spPr bwMode="auto">
          <a:xfrm>
            <a:off x="4074994" y="3810000"/>
            <a:ext cx="3200400" cy="2828925"/>
          </a:xfrm>
          <a:prstGeom prst="rect">
            <a:avLst/>
          </a:prstGeom>
          <a:noFill/>
          <a:ln w="76200">
            <a:solidFill>
              <a:srgbClr val="006600"/>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92D050"/>
          </a:solidFill>
        </p:spPr>
        <p:txBody>
          <a:bodyPr/>
          <a:lstStyle/>
          <a:p>
            <a:r>
              <a:rPr lang="en-US" b="1" dirty="0" smtClean="0"/>
              <a:t>Mexico, 1821</a:t>
            </a:r>
            <a:endParaRPr lang="en-US" b="1" dirty="0"/>
          </a:p>
        </p:txBody>
      </p:sp>
      <p:sp>
        <p:nvSpPr>
          <p:cNvPr id="3" name="Content Placeholder 2"/>
          <p:cNvSpPr>
            <a:spLocks noGrp="1"/>
          </p:cNvSpPr>
          <p:nvPr>
            <p:ph idx="1"/>
          </p:nvPr>
        </p:nvSpPr>
        <p:spPr>
          <a:xfrm>
            <a:off x="457200" y="1600200"/>
            <a:ext cx="3124200" cy="4525963"/>
          </a:xfrm>
        </p:spPr>
        <p:txBody>
          <a:bodyPr/>
          <a:lstStyle/>
          <a:p>
            <a:r>
              <a:rPr lang="en-US" b="1" dirty="0" smtClean="0">
                <a:solidFill>
                  <a:schemeClr val="bg1"/>
                </a:solidFill>
              </a:rPr>
              <a:t>Spanish army General </a:t>
            </a:r>
            <a:r>
              <a:rPr lang="en-US" b="1" dirty="0" err="1" smtClean="0">
                <a:solidFill>
                  <a:schemeClr val="bg1"/>
                </a:solidFill>
              </a:rPr>
              <a:t>Augustìn</a:t>
            </a:r>
            <a:r>
              <a:rPr lang="en-US" b="1" dirty="0" smtClean="0">
                <a:solidFill>
                  <a:schemeClr val="bg1"/>
                </a:solidFill>
              </a:rPr>
              <a:t> + Vicente Guerrero</a:t>
            </a:r>
          </a:p>
          <a:p>
            <a:r>
              <a:rPr lang="en-US" b="1" dirty="0" smtClean="0">
                <a:solidFill>
                  <a:schemeClr val="bg1"/>
                </a:solidFill>
              </a:rPr>
              <a:t>Plan de </a:t>
            </a:r>
            <a:r>
              <a:rPr lang="en-US" b="1" dirty="0" err="1" smtClean="0">
                <a:solidFill>
                  <a:schemeClr val="bg1"/>
                </a:solidFill>
              </a:rPr>
              <a:t>Iguala</a:t>
            </a:r>
            <a:r>
              <a:rPr lang="en-US" b="1" dirty="0" smtClean="0">
                <a:solidFill>
                  <a:schemeClr val="bg1"/>
                </a:solidFill>
              </a:rPr>
              <a:t>, 1821</a:t>
            </a:r>
            <a:endParaRPr lang="en-US" b="1" dirty="0">
              <a:solidFill>
                <a:schemeClr val="bg1"/>
              </a:solidFill>
            </a:endParaRPr>
          </a:p>
        </p:txBody>
      </p:sp>
      <p:pic>
        <p:nvPicPr>
          <p:cNvPr id="8194" name="Picture 2" descr="http://memoriapoliticademexico.org/Efemerides/9/1821Sep27.jpg">
            <a:hlinkClick r:id="rId3"/>
          </p:cNvPr>
          <p:cNvPicPr>
            <a:picLocks noChangeAspect="1" noChangeArrowheads="1"/>
          </p:cNvPicPr>
          <p:nvPr/>
        </p:nvPicPr>
        <p:blipFill>
          <a:blip r:embed="rId4" cstate="print"/>
          <a:srcRect/>
          <a:stretch>
            <a:fillRect/>
          </a:stretch>
        </p:blipFill>
        <p:spPr bwMode="auto">
          <a:xfrm>
            <a:off x="3886200" y="1600200"/>
            <a:ext cx="4800600" cy="4886325"/>
          </a:xfrm>
          <a:prstGeom prst="rect">
            <a:avLst/>
          </a:prstGeom>
          <a:noFill/>
          <a:ln w="76200">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006600"/>
          </a:solidFill>
        </p:spPr>
        <p:txBody>
          <a:bodyPr/>
          <a:lstStyle/>
          <a:p>
            <a:r>
              <a:rPr lang="en-US" b="1" dirty="0" smtClean="0">
                <a:solidFill>
                  <a:schemeClr val="bg1"/>
                </a:solidFill>
              </a:rPr>
              <a:t>Venezuela, 1816 – 1822 </a:t>
            </a:r>
            <a:endParaRPr lang="en-US" b="1" dirty="0">
              <a:solidFill>
                <a:schemeClr val="bg1"/>
              </a:solidFill>
            </a:endParaRPr>
          </a:p>
        </p:txBody>
      </p:sp>
      <p:sp>
        <p:nvSpPr>
          <p:cNvPr id="3" name="Content Placeholder 2"/>
          <p:cNvSpPr>
            <a:spLocks noGrp="1"/>
          </p:cNvSpPr>
          <p:nvPr>
            <p:ph idx="1"/>
          </p:nvPr>
        </p:nvSpPr>
        <p:spPr>
          <a:xfrm>
            <a:off x="5105400" y="1600200"/>
            <a:ext cx="3657600" cy="4525963"/>
          </a:xfrm>
        </p:spPr>
        <p:txBody>
          <a:bodyPr/>
          <a:lstStyle/>
          <a:p>
            <a:r>
              <a:rPr lang="en-US" b="1" dirty="0" smtClean="0"/>
              <a:t>Reversal of racial strategy</a:t>
            </a:r>
          </a:p>
          <a:p>
            <a:r>
              <a:rPr lang="en-US" b="1" dirty="0" smtClean="0"/>
              <a:t>Republic of Gran Colombia (1822) = Venezuela, Colombia, Ecuador</a:t>
            </a:r>
            <a:endParaRPr lang="en-US" b="1" dirty="0"/>
          </a:p>
        </p:txBody>
      </p:sp>
      <p:sp>
        <p:nvSpPr>
          <p:cNvPr id="6146" name="AutoShape 2" descr="data:image/jpeg;base64,/9j/4AAQSkZJRgABAQAAAQABAAD/2wCEAAkGBhQSEBUUEhMVFRUWFxUYFxYWGBwYGBoXFxoWGBgXGBgaHSYeGBsjGRgYIC8gJCcqLCwsFR4xODwqNScrLCkBCQoKDgwOGg8PGiwlHyQqLywsLC4sLC8sLSwqNSwpKjQwMSkyMC8sLCopLCw0LCosLSw1LCwsLCksLSwsKS0sLP/AABEIAOEA4AMBIgACEQEDEQH/xAAcAAACAgMBAQAAAAAAAAAAAAAABQQGAgMHAQj/xABPEAACAQIEAwUEBQcJBgMJAAABAhEAAwQSITEFBkETFCJRYRUycZEHIzRCgRYkUlOhseElJjNikpPB0eJDVIKi1PCVsvEXNURkcoOEtNP/xAAbAQABBQEBAAAAAAAAAAAAAAAAAQIDBAUGB//EADsRAAEDAgIGBQoGAwEBAAAAAAEAAhEDBCExBRJBUXGRYYGhsdEGExQiMzRScsHwFjKSotLhI1PxgkL/2gAMAwEAAhEDEQA/AGnMnN3EFx9+3ZxFxLa4jsUS3hbN0wLC3mOe5cSTJ2J2MzpFYPxjjOkXsYddZ4dhBA8x+dmTtppWHELg9rXV1nvzn3TH2G2PejLPpM1ZOL8zk376Pdv2xbxFnDW7eGaytzPcFpluMLxls5dgIBULacnUSJNVoaHHefoqRq1XV3UmkABrTiCcy7pHwqvXOMcZjw3cYTI34dhBpIk/azqBJA6kRpvRc4xxmNL2MJ034dhB8de9npVtw/O918PdxYsothbps2VZjmvMb/d0ul9BatlmSfCxAD7wMy1/pTa1ZxNxrYxBtPFoWFZFe0qK74hmZmC2pJVW2YrCyTokt3Hn/Sl1a/xN/Sf5JJd4xxnKct3GFoMA8OwgBPQE97MCesGvX4vxiDF7GExoDw7CAT8e9mKsWJ+km5Zzpew4F5mwws2s8GcUXCLebUKEyrmcaA3AvkW08n8yLcxWKuKReu3sTbsgWhlU2rFpC2JIZiRbi7GaSG+rA96iW7jz/pGrX+Jv6T/JJBxfjHW9jP8Aw7Cf9XWNrjHGcozXcYGgSBw7CEA9QD3sSJ6wK6FzVxVrRw1tXFrvF8WmumPAMlx4XMCudygRZB1fYmKU4jmRrDNZsX0vmL143sTcHZ2UtdmHtzaXNdZS05TqA2raAUS3cef9I1a/xN/Sf5Kp2+McZgZr2MB6gcOwhHz72J+VFvjHGY8V3GAyduHYQ6SYP2sakQSOhMa706bnZrN25icQl23+ZYe4uDW41xne815tEMBHRLDZoX3SxO0GZjOfsRZTEXLliw62rVu79VfZgDdJW3ZZ+zOe65AIyiAHE6ZSxLdx5/0jVr/E39J/kqynGOM6zexg1MRw7CHToftYg+lCcY4zJm7jAJ0jh2EMiBqR3sQZkRroAesBvZ+lG8LpF+zaS0mIv2XKszMTbtZzatggZ7i3ClonQMzjKI1rRyrzNesYezlSwbdy3jb963LKcO637r3GZkD/AFUkoFyzK6E7US3cef8ASNWv8Tf0n+SXrxjjMmb2MjSD7Owknzkd70/bXjca4wCZvYsKAIPs/CTMmQR3uAPdgzrJ2jVzf+kM2rBFq4L19bIvP2sOxu3JyYS2liAbgKkNHuhZIYklXw5g71hruVCURbIN4CLdy4SC4tSSWVdBmkiTAJg05ga5wbjid/8ASgualejRfVBadVpP5TsE/EqJ+UfFZ+0YqI37hg5nyjve3rNeHmPi2YfnGKywZPcMHM6QAO96iJ1nSBvOliorS9Ap7yuJ/Fd18DOR8VXjzHxWRGIxUaye4YOR5QO96/MV4/MfFpEYjFET4pwGDECDqPzsyZgRpoSekGxUUegU95R+K7r4Gcj4qvPzHxXSMRijrrOAwY08x+dmT6V5c5j4tHhxGKJkb4DBjSRJ+1nUCSB1IjTerFRR6BT3lH4ruvgZyPiq9c5j4rHhxGKJ8jgMGB8+9n91Y3+ZeKhWIxOJJAJAOAwYEgaSRizA9YNWOvGWRB2NHoDN5S/iu6+BnI+Krp5n4pCnvGMBdWZA3DsIhKqQCSGxeZRLLuNZkTWa8x8VgTicVPWOH4M/t75U3B2bVm72YVzcdS3aspYsoYkK16PEVnQMZiN9yzpjLFsescehWLnyprCp/hYNXZrTJ6cCq7a5j4tlGbEYoNAkDAYMgHqAe9iRPWBXtvmPiseLEYoHyGAwZHz72KsNFP8AQKe8qt+K7r4Gcj4qu2+Y+LR4sRigZO2AwZ0kwftY1IgkdCY13qZyhzhjn4lYs38Q9y27YpHS5hrVlg1mzburDW7jzPaqYB0gbzo2qu8uXB7bw66yMTxE7GNcFgNmiCdDoDI0ncTWubZtJoIJzW3oXTVa/rOp1GtADZwneBtJ3rLiF0e1ryz4u/OY9O42xPzrq+M4LYuvbuXLSO9pg6MyglWUMAQfTMY9TO9cp4jeHta8uYZu/O2WRMdxQTG8TpNdA/K0/qv+b+FRtovqUxqjaforlfSNvZ3j/PuiWMjAnIvnIHen3dkyZMq5CCMsDLB3EbUnx3GyMbZwfd8y3UusXZlyhLSpMIMxPjdF8WUamJ0B0/laf1X/ADfwpYOIDvfeT2hbIbYQumQITmKqOyzLLBSSGk5FmQoFHolbd2hL+IdH/wCz9rvBbeH82JieI3sL3ZG7Nbqs8y2RDbiQUCsjszCFcwU8QE6Z2ebwLWPxJwuQYZzbMMDcuNbRScxVcoVc4EhmjK/lqs4batWChRbn1SXUsZrinsVukMwT6vXZQM+aAoHnO/A4oWrNy2jXvrXdy+e2Lgd2LswYWRqSfvAwAAIAAo9Erbu0JfxDo7/Z+13gmXDebrGIXEJiDhgtg2hcYXVuYc9ooZQLjhQSGkQR0B6wM+I8YRcVg8KuGW4l7OyXCV7NEtIGLooDbZlUTlHjEEzS/BYy1bVwbHaG4/aXGutnZ3gLmMrAhQFAUAACABXj48HFriT2mZEZFTMnZhXyFgB2WYSUUk5p8IExpR6JW3doSfiHR/8As/a7wUrCc4i7xRsKtlSbfaKbobxBFS05b3MpTtGFsqHLBlBIgyNTc1WbL4m12Nrs7KJdAtaZnuXTatIbbIvjZ1UZhKgxJGhK/A2rNp1YJcIttfa0rXBFpsQWN0oRbDSczAZmMBjFe3ktXA/bLcvM9tLfaPcUOqo3aLlyW1AIuAPmIJJUToIo9Erbu0I/EOjv9n7XeCsfCcd2t65ZvYe3bu2RaveEi4o7ftNQxRSLge28wNZUzqQG9nCIhYqiqWMsQACx11Yjc6nfzqp8K4qtjtCqMz3Xz3LjvLM0KomFAACqqhQAABtvU/8AK0/qv+b+FHolbd2hH4h0f/s/a7wTy1gra5cqIuWQsKBlDatEDSTvG9ReYPsz/wDD/wCZaW/laf1X/N/Co/EOYu1tsmSJjXNOxB8vSn07Wq14JG0blVvdO2NW2qU2PxLXAYOzIPQk1FFFbK81RRRRQhFFFFCEUUUUIUbiObszkLAyuq5c2XMM2UP4S2WYBgE9RuNmFdjbUuMrFVLDyYgSPwNR+N2EfD3VuMqoUYFm90abmCNAfUVMXbWmx60qcuHmQ2BMnGMcht2jo2da9ooopygRVd5cuD23h16jE8RJHocFgAP3H5VYqrvLl0e28OsjMMTxEkTqAcFgACR0BKt/ZPlVC/8AZjj4rrPJT3t/yHvatnEXHtS8J17/AHDE/wDyNvWKfUh4jbHtW8YE9/uCY1juNsxP+FPqWx9meKZ5Ve+N+Qd7kUVqu34IAVmJjYbCQCSTA0mYmfIGttXly8IooooSIooooQiiiihCKKKKEIorUmLQuUDqXX3lDAsJjcbjcfOsr7kCVXMZURIGhIBOvkJMdYolO1TMLaEPkaMh8jUe7jRZOcPbtuzIqXGXxAkgdkGzDwtB0822nWt17F3wRlxTn6tgVcsue5nZ9CHOSRlQEDwyT5RUdXqAkBnaugo6Ls6jGOdcgEgYauR2iZ2LLIfI1jXuGxOIVxnxLsouWmgZvdQ+NdX1DLAg6bmOgKlpVHvnWbCoX9pb2+r5mqHzMwIiI6TmvKKKKmWYiiiihC1XkkiYy9RBMkwB1iN9CDuNorbWu5bBImdDmkEgSOhg677GRp8K2UJxOARRRRQmoqv8usPbWHE6954lp8cFgI/cflVgqvcuoPbeHMCTieIgnrAwWAgT+J+dUL/2Y4+K6zyU97f8h72r3iNlfa15sozd+dc0CY7ihid4nWKsFV/iNoe1rzde/ONzt3FDttVgpbH2Z4pnlV7435B3uRRWQQ+XUD8TsPiYOnpW/wBnXf1T/wBk/wCVXC4DMrm20KjhLWkjgVGoqT7Ou/q3/sn/ACqPSgg5JH03s/MCOIXlFFFKo0UE0o4lj7nbdlbIQBA7OQGYyzAKoOgjKZJB94R1IVYexcuI6Xb10jMVuLKw/XQ5cyqyspKqQBt5zjXemra1c5jpJbEgDfl9OYVxlqXN1nOA74+/sJ/f41ZW2bnaKyzlGQhizbBFA3aelLr+IuXgTcZcNYUhnZrmUhPdGd1MJLEaKTMAazQmDTOGCKGiM0CY8p3j0qs8z8aNxzb921aLgLMyQTLtA1YgeWgAHx5ypp2vejVpjUbt2kzuOzjmtSws6b3F27njkB48oVm4bhrb3ENhfqrZZu2cE3Lrv2gcKzMfq9QSdcxC6wIr3mOy2ZGW+lrQqC9w24eVKsAPDc2IKHeQOpqq44Ymzh7Cs162hVxlBIyntDkVnU6TbZQFJ0yEb7KOzEzAJMyTqTO8k6mtN11Ts6Qt9R04EkmDJxzGOefarYtDWqee1xAkCBOAJ29Jx25q+8Q5hwN62bV24r23Guj5Y3BLgQu0gyNhFNGwdm/2VyFudmc1pwZg7SrA6jz6GPSuYVK4XxO5h3z2iIM5kM5GmJMD3W096D6ztUlDTYc+KrQBvCjqaKhv+F5BE5nDHA5REhdSoqnWfpCygm7YPxttm+YYKR+E/hTLh/Oti4SHJsncdqVCkabODlnXYkHTyrap3tvUgNeFj1NG3VMaxYY6Me5P6KxS4GEggjzGo/ZSbj/H1swi3raXNCQ9t7pymY8NtgRJG5PQ1Ze9rBrOOCq0qLqrtRox4H6J3RVSuc/CVW3Ye4x+KyQJOVFDttrqBFTMJx3F3QSuCyjzuXTbn4K1rN+JA3qFl1SeYYZ4AkcxgrLrCuwS4ADpLR3lNbdpbC3Xe4xWXuMXMhFiSB5KAK3YLGLdtrcScrCVJUqSOhhgCJ+FQ3vs1q7cF20vZ3rVsW4DM6uLOc5s2wNxphNQnTcMs6hnV2yZAjEtsVfLBBWdPEN4JmBJ0pBXpiROWHWrjtE3bw1wZJcA7Aj8vD++pFFeXMTZWZvqANzleFH9bw+EzIg66HSBNZ3sodkDBiuhIDATLKQCQM0MjAxpIp7a9NxgFVq2i7ugw1KlMgDM4cFjVd5ctD23h2gZjieIgmNSBgsAQCeoBY/M+dWKq7y5bHtvDt1OJ4iDr0GCwEabdTVa/wDZjj4rb8lPe3/Ie9qk3eEJiOMXrdzND4y6NGPhIwCMroNldWghokQKYJfa2/Y4jwXl0gjKLgBgXLU+8raHScubKYIrVw9P5ecyftt0ZdI+wIZ2mfxqw/SVgTcs2pnILgmDswhkYjYwydfMVli7Nq01IkbQur0xo2leUS58gsBII6BJHDBLxatuoFwuAtxXGQLqQtxYObYeOdNdKj+zx2OQ4rEZgIDx93Pdcgr2kam4BOkC2kbUlS7fUnLeDAx/SoCVPoUKyPQ/PpUXFYdMubEObkke/JUkkAKtoeHeIABJMbmqlfTlg8B7A5zjsy++qVx9npK7tqYoseNUZQ2TjjtjemntnDs4cY++p7RbksGFt+zOyFrgBUk/dJkeY1qbb4raeCtxCHgr4hJDarA31BHzpPw3grPbz3Gu23YtlCsBltk/VjIQVDBQCdzJOseERMdgxhtLqo9l2bx5FBVj4h2gAhp18QA2EjWauitd2lI1jRBESQHGR1EbOhMvrs6QcKb3SWzER17BOWGOKtdFVvD4hsKNy9jqpMtaXqUP3rY08B1AmJ0Wtl/idzEJCDs7bEg3M0uVDEHJk0XMBo2aRm2nadmnLN1v58ugbts7ljm0dOB9Xf8A1v6FgLouYm7cEMqhbaMNREZnA6HxHUjTwgbqa1I3Z3mzaC6QVadMwVRkI6EwSI3g+QmZathVCqAAAAANgBoAKxxFgOpVtj5GCCNQQRsQQCD6V55WvhcXD6tQYPwO8DCI3xAw25YZq2HtmNkR99621TuarU4q9H3zm1PW4oc6/FjVo4ddJXxGSrMpI65SRPodNR0M0o5q4WBmv9oztcutPhhQGBZQNSdAI/D0p9o3zT3sJxB5xK1dG+q57Zxw64lO8dbbFcN8AJd7KOokSXAV1k7e8B8fTeqAjgiRsa9Hu5ZOUzK5jl1MnwzGp12rFEAEAADyAgV0N/esutUhsEDFW7W29Ha5oMgmRhl28FlVh5WuYcScQFMEkA9lqZt5Q3a/7OO0Bya6+cVXqKoU36jtaJV+lU827WieKvb8TwpsgtheHM+gNvKp+/elpN2IyLZ0n3nY7CBsucWwuYhcPgMv1upRREI3ZaC8Sw7TKCdCQTosTVAoqz6WfhCuenH4G8lM44tpr7Nbt2kUhDltgZAciZgu+maepqCqAbAD4CKyrFnA3Mf9+VV5fUdAxnYFRc4vcTvXvkQSCCCpG4YGQR6g01fmnFH/AG0egRIPxlT/AIb0oFz+q3yj95FGY/o/M/5TVqkbiiCGO1ejWA7JUT6LH/naDG8A96fcD5mFggXLNrs5JLWrQR1P6RVdHEaaAHTY10FcULi5hkdbiprlUhkEFNY1GgI+ArjtzOR4YX4mfwGmnxIPwNWbB863LaIgs28qAKPG3uqAANVOuh1MzpWxZ37QCy6cDGW3ukLOu7WsD5y1Ja45w6PqrviMJbfNnt2zm97wLqZzSdN56+prYtsCYAE7wAJ3P7yT8WJ6mq3wrndLjhLls2yzBVIbOhJ2BMAqSdBIjUayYqy1uUHUKg16UHgsK6q3rf8AHXe6DsLiQe2Ciq7y5b/lvDtrJxPERuY0wWA2EwDqdQJOk7CLFVd5cT+W8OZOuJ4iI6CMFgNR1kz+wVDf+zHHxW35Ke9v+Q97Vr47g+04lfUswBxtwADL4W7ihFxTGYOOhnSAd6beyJUI9x3tgTlLNPaQoz5s2hhenUkzS/iKn2teMjL359I1nuKa5p8ukVYKbaU2Pp+sJxU3lJd1qN0GU3EAsE8ykGM4e9lwbQuXEaQUzZiraZWDOZCmCDJgHKdNah4nFhrYYHJcV/CpmRdWQbcL4jPiGgMgk6irXWkYNM+fIuc/eyjNtHvRO1Z91oCjVrCtSOo4EHAYYbhsP3C5tl3H5xJG3fxXmBxJuWkco1ssoJRtGWeh9ai8wJOHYwTlKPAEmEdXOnXRSY9KY0Vu1KYqMLDtEc1Va/VqB4GRmEkRwQCDIOoI2I6Gi3bCgBQABoABAA8gKj4eyLd69bWAispRRPhDqCYGwXNmiNPeHSpVeOXdubas+iTOqYWg4RllgeeKK8r2vKqpqh8LHgLfpOzZdfDrBXUDXMCT6k1LvYPtrb2ZALxlJ1AcEFSY/FZ1gOd6hEZLyhGPjzFk3A94lx+jLEA9Dm86Z4W4FdSdgyk/AEVo1natcVRk7EcJIx5Z7c5lW2P1Kzag+xkucUUw4hwC9Z1ZCUH+0XxJ6eIe7PkYOtL61V0sLFn6AEn5D5/5TXhzf1R+JP7IH76zoqYVGgCGjiZ/52cZRK1M5AkgQOoPT0H8ay8XkB8dT8hp+2vNyfIEfCRv8Y0/EVsqeq9rIGqNbM54TEYExO/CNiU4LDsz+kf2f5aV6lsDYf5/ietZUVA6u9wicDuAHcklFFFFQpEVsw+Ha46oglmYKo82YgAfiSK1095FwnacRwyxMXAxHogLz+GWfwpzBrOAU9tTFSs1hyJE8NvYr7y/9EFpVzYxjcYj+jQlUH/EIZj6iPx3rTgC2TK5zPbZ7bnTVrbFC2hMSVmPWumVV+KcoO127ctX1U3GDZXt5lBCqpEqymCFB6wSdxpXVWTmW5I2KzpzRZvKDW0GgOacNmG36Z7s0jqu8uIfbeHMmDieIjLpAjBYCSNJkyNzHhG2stE4xbAHault5ZWUt7rI2RxJAJAfSYG486V8uA+28OZGXvPEYEaz3LASZnWRGkdD56X71wdTEb/ouf8AJmi+lePa8EeqRycAVlxHN7WvajL359IMz3FOsxEdI/GrBVf4jm9rXtsvfn1k5p7inSIiOs1YKdY+zPFV/Kr3xvyDvciiiiry5ZFFFFCEg4u+XF28pk3LbBl8ltGQ4M75rmWI1zTIy67q145s2L0I8FoAwdSXYkSNhlCGOv1h267K8s8oXNN+/VG6eMLT/wDho2x/zshFeV7XhrBSKFwpBlJjx5mDsTJJViN/KZgdNtKnUnt2LtxLZtv2ZzuXUz95ySu241HSrBhsOjie8WE1MZ2ImACY8PkRpuJ1ArUuLarWrvLBMOIPRBgd2HQtL0GrXJdS9YyZAmW7BM4Y7IJwWm3dKmVJB8wY/dWvH2RiEKXSTp4HIzMjTIInXKdiJ2M7gVO7gkgDE4dp/RZmA8LvJIXQZUbX+qa0YmxkaAyuCFYMhlSrqGUg9QQRUBpXFtD3AgdiR1C7s4qOaQJ25Kq3OTrgHhuWW12DMD8fEgH7etQOJ8Du2EDsFILZRldT4iCYImRoCZjoaulKeagO7LJaRdEAHQ5kuSWHoF0/+o+ZrQsbnz1YMeBEOO3YCfp/xXbS9dWqBjgMjlOwEqoW1ga9ST8/KsqKKtveXuLjmVorK1aLMFUEkmABuTTMcp4z/db/APdt/lULh2KFu8jsgdVZSUOgYA6qdDoRpsd6dW+ZrYI+qukdmUM3xLMWdzcaLQBbMwO33FqSk2mR67oVmiyi4f5HQof5JYz/AHTEf3T/AOVefkpjJjut+d47NpgRJiPUfMVOs81hWVglwlS5BN2SGaPFIUToBoZXVjAJLVh+VAh/Ddm4oUsboJjNbYxNvSTbG0GD6AiXzdv8Z5KbzVr8Z5HwSPEYZrbFHUqymCrCCD5EHatvDeIPYupdtmHQgg/4HzBEg+hr3imPN681wiC0TrOyhZJgbxP41FqqcD6qqteaVTWYcjgV3W5zmXwFrE2VEuSrAjPkKpcJXRkk50Cgkic48wD63PqjTsLpbLcMAbdkge5mHvCAwGxk6DXSkv0MYonD306LcDD/AIlAI+Hhn8TXRIrfov12BxXVBwcA4bQDzE9ipdznG2qm73JovBQ7BRLEIhZXhdcouZRJglWGmk1fAYRbfMNpbaolsYriOVEXLBOCwDMdNIJIMADWd5065XKLRP5SW9Bl7zxCDOs9w4fMiNoy9ep2jWVKoXEWPta8IGXvz6zrPcU0yxtHWfwqwVX+Isfa14ZTHfnOaRE9xTSJmeu0VYK2LH2Z4rzfyq98b8g73Ioooq8uWRRRUHG8YS22QhmeAciKWMEkAk+6skH3iPdNMqVGU26zyAN5wT2sc8w0SlGDdu0vBwwfOSxMZYOiBYJ2thNN9ZO9TKjYG0QpLiHdmd9ZMsdp65RC/BRUmvHr+q2rc1HsyLitOofW+46ujcio+NxGRCRE7KD1Y7DTXepFQ7vivKvS2M585YMi/DTP08vWordoL5dkMT1bOswOtIwAmTkFvwljIoEkkakncsTJP4kkxUlbw6rMAgQWBGgCwZ+7AygyF6AVropW3VZji9riCTJ6VNRu61El1NxE5xtWSuAuQL4YUQxLE5VdZJJ3PaXCYgTcJ3rGdANgFVQPJVAVR+AAH4UUUlW5q1RD3E9aK13XriKjyRnBOHJFLOZx+aEkaC5b1jYkOo16bkfOmdK+acK74ZWXVLbMbi+WfIqsR1Eyvpm9asaOcG1wTuPIgg9hU2jh/nB6D3KoUVqHhgbjYeY8gfMdK21t1KeocDIOR+8j0fTFdCQiiiiokiKKKKEIorxmgSelZRSwYlKGlxgK2/R/zqMC7LcTNauFczD3lIkAgfeGuo3/AHHsHA+YLOLt9pYfMAYIIhgfIqdRprXzjV0+ihHbGsqu6DsnzFI6MkTmUjqen+NXbW4cCGbFuaPuzUIoPGzA8BOPRA48V2yuUWifykt6CO88QgzrPcOHyIjSNNZ1k7Rr0n2e/wDvF35Wv/5VzPCAjmK0pzNGJ4h42y+InA8PkQsaiB0A1G+tawK1nNAyIPP6hReIv/K14QftznNpl+woI3meu1WCq/xG5/K15YP25zMHL9hQRmiJ9JmrBWzY+zPFeaeVXvjfkHe5FFFFXlyyKreAdnBvMFBu5WhegygKJPvGOum+1NOP8RFnDu5BOmVQJ95vCsmPCJI8R0FIMNzDaRUUWXKqFBi4q6DTRezIGm2tc15QULi5pto0cszl1fVa1lbPqU3OG0xPafom1FRLPGsO332tn+usjrsySfLdRvU23bzCUKuJAlCG1OwIGoJ8iBsfKuBr6PuaGNRhjfmOYUr7WqzEt5Y9yxrWlkAkjdonU9BA+H4etbblsqYYEHyIg66/uryqclsjn98VXxGCKKKKakRRRRQhFI+buIQFsL/VuXPViJRfgEafi5/RFPKS84oDbstlOabiZo0yrkYKT1ILNHofhF+xjzh3wtPRsedO+MFU7vun8D8iD/hWdFFbRfLA3cSeceC3UUUUUxIipvBeEXMVfSzaEs566AAaliegA/7moVdE+ivBi0uIxtweG2pRNJJYwzZfMnwKI3LEVNQpGrUDBtV2xoCtVh2QEn76TAXt36Hz21u13jdS9xuzgALACqM8sSxHlAU+YFXHlP6PrOCLMT2txpGdlAhTuqrJiepnXbam/COGMhN28+e+4UMQAFRRJFu2B90Fm1MkzqdgGdbzqFJhAYMuOe048uAXQ02tYZaAOAC57zF9Edu9cNzDXBZzGWQrmSTuVggrr028o2p/yTyeuAssuYPccy7gQCBOVQCToAT+JNWOiom0WNdrAYp0DWL4EnM7/vacztRXKLT/AM5LYg6YniBnSDOA4foNZkR5feH4dXrlFq5/OS2NZGJ4gdjGuA4fsdidDpuNPMVMhQuI3R7WvL17852O3cUG8Rv0masFV/iN5fa15ZGbvztlnWO4oJjeJ0mrBWxY+zPFeb+VXvjfkHe5FFFFXlyyp/PLHtLIM5MtwxrlLgoRPQkLmifWOtY2eWMPdUi5imtELm8EM2gvyGUxlnsXI1afDsdKl884YlLVzpbYhtNQHGUNMSADAI28Un3RVetcZubLffSNBcOkRGgPTT4aVm3DSXEArttDVqbKDXObMdhk/SE5xnAbK22YXbmYCVBVMrTaF4GQ+YAqTHhnw6xIpJYxTpOR2WRBysVkeRjcVsvcUusIa7cYHQhnY6aCNT5AfIVGqNoMetirVd9NzgaTdVWnlzEG7Z7PMC6MciEjMUIBhOrAMGOUbZtOtTSsb1SZpxheZrihVuKtwKIlpD5RoBmB1joSD8tK5zSehDcVDWonE5g5LMuLUVjrAwexPqKVpzRbkBrLBdJIuS3WTqsHSIGm2+ujWxluf0Lrcn7o0fXobZ8U/CR6neubuNE3VuNZzZHRiqD7Kq0SBPBeUUERvRWWqaKWc0H81/8AvW//ACXqZ0t5mQnCEgGBdtz6eG8NfLUgfjVuz9sOvuKvaP8AeG9fcVTWWRH8KwhhsQfjp+4a1soroGVS0RAI3EfcdS6IFYZD+kfkI+X8a87I/pN6/wDr0+A9Px2UU4XLxlH6W+CJK1xlIM6SAQZP4z0ru3B8ALeC4fZgqHe07gwDmCPiSDI37RBpvp8a41wTB9ribNuMwe5bUjaQWAYT8Jru9/lnLDYa41kqwdbZ8djNDD+jJBQEMdLbIJg/HX0c9r3a7z6wwnfunbI347MoW7o5p8y528xy/wCp5RUPhWNN20GZcrSyuo1AdGKOAeozKYPUQamVZc0tJB2LSRRRRTUIrlFq4Pyktr1GJ4gdjscBw8DXY7H/ALIrq9cotXR+UltZGYYniBInUA4Dh4BI8iVPyPlQhQ+I3B7VvLInv1wxOsdxtiY8vWn9IeIr/Kl4xr3+4J//AAbek0+rYsfZnivN/Kr3xvyDvciiiiry5ZROMWc+HurKjNbcS/uiVIlpBEa66Vz69is4tKGzJZt5FaMucmCzgdF8KhfQE9RV8xfLN7iNu4bZi3aJygj+nvJuusDIhkTJGfyya0O7bKsVYEEEggiCCNwQdj6Vn1KzXvLRsXYWWjq1vbNrVBg4yOjDb0kZdE7cmvL2Mt22JuZN1IDqxBhbkTlHuhihIMgjoejm7zNbygKuFJDEy1hZK+HKDFnLOjzEaOI2INOoqB1IOMytalevpMDA0HiFcrfHrXamWw4Rrg17upK24AbKOw30lR6tmmRVUxzqbrlfdLuVgQMpYkQOmnStFBNK1gZjKZWuH3EN1R1BFFOeE8n4vE5TasMEYZhcufVoR0IJkmekDXfalF5ClxrbQHRmRlkEhkYqw031B1p87059hcMbrluHUeYGITrg/G7jPbs3D2iMyJ4pzKGYL4HBDCAdBJA8qm3OHxraYqw8yzKfRlJ9dxB0HwpLy+471b1EgzqRpAJB19dvWrEzsWW3bttcuP7qKNTEAknZVEiWJAE1yemdfz9NluPWdMgbeIyO3NZl1b16lSnTY06zp6xhnOwY4nABasNjwxyt4Lg3Q/jqp+8pjQj9hkDd322CUZkOZSGtlozKdwRM+s9CARtTyz9G9+6v5xespP3Et9rGx1d2AMa7L5VOwf0W2hAvXnuKHVzbCW0ttlIMOMpZpI18Wo0qCnoSXB5dqHcDMcDt6GzxertHyeqhweXhvCSRww+965X+T9261w4S1dv2VfKrqhMyYAkaE7TGg3MCoQ4ddIBFq7DBiD2bQQnvRA+718utd6xYS+64a2pNq2wF/LC2woRitgx7xzdmWRdMujaNDbOKWzcK4S2Atsoe1YCMtn3BbQRGZ9QP0VVjvlnfGjbfAO1pzOIwG84Z7hujOV0voVAiNXrnHw7F89XFyqrGQriVJBhhmKyv6QzAjTqKxVp2r6ZxWAt3LbW3QFGUqy9CrbjTaqXivo4w1jE279uw1y0ID2QzPDT4b0MSbgGgZJ2ggGCDWdo+k8RSJB6SI7hjn3KOpo2k4ywlvb4f2dwVZ+i7lF7t9MU6xatklJ++4kDL6KdZ8wB0MdipRb42lsIHs3LFsiFZwgQQJCnI57PTbMFGkbkA5jmBG0tW7t31RCE66i5cy2yNDsx6eYq1Rs30mwB17OeSvMaym0MZkPuV5e4XcRmfDXMpZszW7gzWiTuRBDWyY6HLMkqSSa38M4qLuZSCl23AuW23WZysP0kaCVYaGCNCGAgDjl25eNm3ZCMozO11lbIsCJW0zQzFhAJGisegBy/JrOwfEXbly5DLKE2VAeMyL2ZD5JAOVnbUA6kCrpaIisdmEYnswPWZ6sCvBO6138SqCXZVG0sQBPlrUEcCVSTbuXbc7hXlT65XDAH4RPWsrHA7YftHzXXggNdOaAYkKvupMCcoE5RM1Bq0857MfvmlxWm5zEhfJZS5faYm2v1Y2JzXmi2IkSMxbXQGueYO9m5htZhlbvPECUkEgHA8PAmPOD8j5V1dEAEAAD0rllofzjtnr3riH/6HDv4/Omuc0iGjx8OzrQoHEbI9q3myjN351zQJjuKGJ3idYqwVX+I2h7WvNHi784n07ihj51YK1LH2Z4rzjyq98b8g73Ioooq8uWVi+j8MOH2gwAg3FAESFW46jOQSC+nijSZ2pbz/AMkriEbEWhlvIpJABPaKonKQNc8CAfwPSIfIWKtYRrlp27HtbsW7eRhazS4DC7JUvcXsxlOXxLABJk9ArnKjS1xC9ns6zK9BpwIIEiQe6fEHHML5skeY+dEjzHzFfRVjhlpGZktorOZcqoBYjqxA1/jWd/BW3EOisN4ZQRPnBFS+kO3KmdEUtjzyH328l85U25Z5XuY+6baaW1jtrn6KkiVXQg3CswPxNddxHIWBcknDqJ3ylkHyRgB8q3coW7aYRLdsKvZZrbqAARcQkPmA0zE+InrmnYipBVJaXRlHbPgpLfR1Og/XJ1iMsI68zP3mnIFQcZwHD3QVu2LThmznMimWAjMdN40nyqfUfGcQS1GdoLGFUSWY+SqJZvwFVA4txmFqNaXGGjFJ+KcrYEYdluWLKWwCcyoFZSYGZWUZg0xtqTG9V/k7hHdcYzX7zZmRlsJcEN2buhAuMFCdpNtdFM+IyNKtmFwbXWW7fERBt2elvfxPrDXIO+y7Dqx84vy3axL23uZw1sqylWK6qcyyNjB118qTXLiHOxjInMTgeEjZ9Yh9RrBAzcNu7fH1O3LLPYeYsP2YuC9bKkKV8a65iFXc6SxA16nWlxx9y8PFibGHVp8KENeAgN77kKrRJIyGJ9JPlrkLDKysDdlQoHjMQsZdPQKvxyCZqPj+Q8PlUqzWkRGDwSSbeY3IzT4YYkyNdB5VIx5bkBPP+lCntp7GHw+YMqWVBbNmkQSWLFiTmJJJJJJJPUmtHBbbuz4i4Chu5QlsyClpZKBgQIdizMwjTMF1yyV/LnA5S07qwt2xOHsuZNsHMe0ubA3SrAR9wSoJlibLUjzqS3NxzP06ek8sMSBFFFL+L4i4vZC2VGe4FYsuaFKuZAzLrmCjfYmoWN1jCVTMRfVEZ3YKqgszEwAAJJJOwApRdxN/EWgLdprK3I+sdwtxbZ95gqyQ5WYBIIJBMRFbLvBblwgXsQXTMrNbFtVBKHMqzqwScpIJJOTcAkFvUwLaeUE9cDu8Emaj4Hh9uymS2oUbmNSSd2YnVmPViST1qRRRUBJcZKVaGx9sXBaLr2hGYJmGYjXULvHhb+yfKtzOAJOwpPxPla1fvC7cLHw21KeHIRbZ2EgqSZzsCJgg7daXXPo7sMZZ7hHbPegiy0XHCrIJtFlgKIgiDruAQiFZ7V5WUMpDA7EGQfgRXK7VoflJbaBmOJ4gCY1IGA4eQCfIFm/tHzrpvDMALFpbalmCyAWiYkmNABpMbdOp1rmVq2PykttGpxPEAT6DAcPI/efnQhQuI2x7WvNrPfnHvGI7ih92cs+sTVgqv8Rt/wArXjJ+3OInw/YUMx5+tWCtix9meK838qvfG/IO9yKKnHhWMVmZUtXFlgoyWych8atBZJbx9mZO1mRqddL3MWtm5ce3gxkIUiLYAY59GZroA8XZDUgxcOhIALTft3KceSlYifON5FRbtoMCGAIO4IkH4g1t4FxFsHdRBmbDOy2+zmeyd2Co1udQhJhkmBKkAQwMm7Yxzr4cNYhu8CVVFYAIy2Xh3IBa6A8agKwBk61p4jw3EtZvWrtq0qZHi6ba58zXWVFAVisBMrTvqBvJqN9wyt6mriclctdD3WjCbgVRqtEuGOIGfZkr9RSTlzmLvGdHQW7tvKWUNmUq8w6tA0zK4giRl9RTus4gtMFdjTqMqsD2GQciik3ELbWLwxCAsr5UvoqszQJCXVCAkssw2hlY2yCXNeEU+m/VPRtTysbF4OqsplWAIPmCJB+VLnvomLOchS9u2qFtMxDXiyqx0J1U5d9RWHAWFsvh5YG0SUVyT9Sxbs8rEnMogrvIywelNbloMCGAIOhBEgj1B3ptVmq6B1cNnYpKbwJnbgsqKV4bDXbMogW5a0yZnIZB1T3TKjoZmDHQTv7xf/Up/e/6Kj1t6eaWPqkEcQPqssc17w9iLZ/S7RmE+gyqY85M7RGsiFicBfvqyXWt27beFktguzIYzg3GygZhK6JoDv5S+8X/ANSn97/oo7xf/Up/e/6KlbW1chjvhN8yd45jxUwCvaVY7il21bZ2sggRorlmJJAVVGTUliAPU1F/PrklgloEyFRgzhYGjO6MpaZmFgbCYzEa2RrEwOtIWEGMOY8U/pDYupicYHR+0tWUEEMTbF5mdZXL4XYIGBmcsrESZjnh2Lu5VxS2ntqNUS4VF0hgVa6Mm0AfViVJJmRADhbt4AAWUAGgAuaAf2KfrtpgwZJwwmB/0cPojzTju5jxU6ioXeL/AOpT+9/0VhhOJM91rZtxlEsysWVW8JCE5QMxVs0CdBrEia+sE7zLoJww6QmFFFFOUSKKKKEIrlFq3/OS22snE8QG5jTAcPOgmAdTqBJ0nYR1euUWk/nJbMnXE8QEdNMBw/UDzM/sFCFC4ih9rXjmMd+cZdInuKa7Zp6bx6dasFVrmbB4teI4hkw+LK967VHtYUX0KthltEgm7bJMiImNz0g63xuP0ixjjrrPDANPMfnpk7aaVoW1wymyHb1x+nNDXN7cCpSiNUDE9J8VfOK8Y7ewbOXLOTXNPuMrQQRqDlgjyJqIt22MMbARgrXBcLB4csLi3TqF3JWJ3qnXMdj48NjHEyN+GAaSJP206gSQOpEab0PjcfGljHE6b8MAHrr309KNa13Ht8UgoaeAgVG/t/irFhsEtsXMjXAWYshLzkBdHgAjyQL0kU9xXHc9jsshGijMWk+GNTprtVAu47H5TlsY4tBgHhgAJ6AkY0wJ6waHxuPgxYxxPSeGACfU99MUralq0yAe3xTalppyqwsfUaQRB/Lkf/KsdwOlxL1khbtucpYeFlaM1t+uVoGo1BVTrEHoHC8d21i3dAgXER43jOoaJ671x0Y3HdbGO/8ACx/11SeB8wcSw1kW0w+MABLZfZeYKWJZlU9+XwhiY0H4bCG6qU6hDm57VpaDs7uzY6lXI1c2wZjfz+812OiuU2+duKwM2HxYPUDhUj59+H7qLfO3FY8WHxYMnbhc6SYP24akQSOhMa71UXQrp93BK1xLhHjQMFIJGjxmBgwQYUweqg7it9cpTnbius4fFjUxHCp06H7cIPpQnO3FZM4fFgT4Y4XMiBqfz4QZkRroAesBSSc0Lq1FcpXnbismcPi46fyVqfOR37T9tA524rmP5vi8sCD7L1nWQR37QRGs6ydo1RC6tRXKfy24rP2fFxG/srWfKO/bes143OnFSY7viipBmeFazpAjv0EEZpM9BvOghXfH4w4y09rDpmRgynEN4bakTD2tM11lYKQVhdJzSIp+BXKRznxQQFw2KCgR/wC6ogDYADHR+6vX524rIjD4sidZ4XECDqPz4yZgRpoSekGV7wQGtEAJAF1R2gE+VUzhHOd5lNy8top2F66BbkPNkwQQXOWYaJGunkRVefnXiukYfFnXWeFRp1/+OM/ClmF4hjLBzWcDigxGQzw1yMhK5ve4gw90eWsRIBJqJKrz/wC0OyQ6XRcsOBd8QRnyi2CWcqyBgANYZR8PPZgOdMFbXJbZ2A8RbKWJzAs1xidSY8RJ11FUxuZeIwD3TEu42Z+ErM9SWGN0J9BWVzmjiIzMuDxBcg78JAzHWMzDHExJ3g7mkjanaxA1divXDuerF64LardDsSAuWfvESSDA8ILROwPUEV5j+d7di/ct3VKqmmcGSSFtMYWI0F3YMT4ZiCKo1rmTHpqmDxCkCBHCFXzMSMdoJJ+deNzHj2OZsHiC5jMfZCkmIjxHHSYjT4Uqarve+kTCqPF2g8KtGQyQ5XLlH3iQymBsGExUvmHmYYXs/Bn7QXCFzZWhFDE5YJgCSzGAseZUHng5j4gwBuYK/mKgMPZCsNI8IJxoJAI00Gw0FZvzTxFwO0wmIJExPCQwAOhgnHdRvQhXDDc+Zrip2MS6LPaAxmuLaYxl1h2EDqJOm1VS0h/KS2ZMHE8QGXSBGA4fJGkyZG5jwiI1mNZ5hx41OCvqQQRl4Qp9yRbM99EELHwkgTufOVsPi7vGLF69h8Uo7TGXLj3cN2CA3cPYtJAF25v2AkE7xEzoIXXW3ryiihCKKKKEIooooQiiiihCKKKKEIooooQiiiihCKKKKEIooooQiiiihCKKKKEIooooQiiiihCKyXevKKEL/9k="/>
          <p:cNvSpPr>
            <a:spLocks noChangeAspect="1" noChangeArrowheads="1"/>
          </p:cNvSpPr>
          <p:nvPr/>
        </p:nvSpPr>
        <p:spPr bwMode="auto">
          <a:xfrm>
            <a:off x="63500" y="-15875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8" name="Picture 4" descr="http://www.danstopicals.com/venezuela956-1.jpg">
            <a:hlinkClick r:id="rId3"/>
          </p:cNvPr>
          <p:cNvPicPr>
            <a:picLocks noChangeAspect="1" noChangeArrowheads="1"/>
          </p:cNvPicPr>
          <p:nvPr/>
        </p:nvPicPr>
        <p:blipFill>
          <a:blip r:embed="rId4" cstate="print"/>
          <a:srcRect/>
          <a:stretch>
            <a:fillRect/>
          </a:stretch>
        </p:blipFill>
        <p:spPr bwMode="auto">
          <a:xfrm>
            <a:off x="381000" y="1371600"/>
            <a:ext cx="4343400" cy="5029200"/>
          </a:xfrm>
          <a:prstGeom prst="rect">
            <a:avLst/>
          </a:prstGeom>
          <a:noFill/>
          <a:ln w="76200">
            <a:solidFill>
              <a:schemeClr val="tx1"/>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92D050"/>
          </a:solidFill>
        </p:spPr>
        <p:txBody>
          <a:bodyPr/>
          <a:lstStyle/>
          <a:p>
            <a:r>
              <a:rPr lang="en-US" b="1" dirty="0" smtClean="0"/>
              <a:t>Rest of South America</a:t>
            </a:r>
            <a:endParaRPr lang="en-US" b="1" dirty="0"/>
          </a:p>
        </p:txBody>
      </p:sp>
      <p:sp>
        <p:nvSpPr>
          <p:cNvPr id="3" name="Content Placeholder 2"/>
          <p:cNvSpPr>
            <a:spLocks noGrp="1"/>
          </p:cNvSpPr>
          <p:nvPr>
            <p:ph idx="1"/>
          </p:nvPr>
        </p:nvSpPr>
        <p:spPr>
          <a:xfrm>
            <a:off x="388772" y="1149350"/>
            <a:ext cx="8229600" cy="4525963"/>
          </a:xfrm>
        </p:spPr>
        <p:txBody>
          <a:bodyPr/>
          <a:lstStyle/>
          <a:p>
            <a:r>
              <a:rPr lang="en-US" b="1" dirty="0" smtClean="0">
                <a:solidFill>
                  <a:schemeClr val="bg1"/>
                </a:solidFill>
              </a:rPr>
              <a:t>Argentina &amp; Chile, 1818</a:t>
            </a:r>
          </a:p>
          <a:p>
            <a:r>
              <a:rPr lang="en-US" b="1" dirty="0" err="1" smtClean="0">
                <a:solidFill>
                  <a:schemeClr val="bg1"/>
                </a:solidFill>
              </a:rPr>
              <a:t>Josè</a:t>
            </a:r>
            <a:r>
              <a:rPr lang="en-US" b="1" dirty="0" smtClean="0">
                <a:solidFill>
                  <a:schemeClr val="bg1"/>
                </a:solidFill>
              </a:rPr>
              <a:t> de San </a:t>
            </a:r>
            <a:r>
              <a:rPr lang="en-US" b="1" dirty="0" err="1" smtClean="0">
                <a:solidFill>
                  <a:schemeClr val="bg1"/>
                </a:solidFill>
              </a:rPr>
              <a:t>Martìn</a:t>
            </a:r>
            <a:endParaRPr lang="en-US" b="1" dirty="0" smtClean="0">
              <a:solidFill>
                <a:schemeClr val="bg1"/>
              </a:solidFill>
            </a:endParaRPr>
          </a:p>
          <a:p>
            <a:r>
              <a:rPr lang="en-US" b="1" dirty="0" smtClean="0">
                <a:solidFill>
                  <a:schemeClr val="bg1"/>
                </a:solidFill>
              </a:rPr>
              <a:t>Peru, </a:t>
            </a:r>
            <a:r>
              <a:rPr lang="en-US" b="1" dirty="0" smtClean="0">
                <a:solidFill>
                  <a:schemeClr val="bg1"/>
                </a:solidFill>
              </a:rPr>
              <a:t>1821 - 1825</a:t>
            </a:r>
            <a:endParaRPr lang="en-US" b="1" dirty="0">
              <a:solidFill>
                <a:schemeClr val="bg1"/>
              </a:solidFill>
            </a:endParaRPr>
          </a:p>
        </p:txBody>
      </p:sp>
      <p:sp>
        <p:nvSpPr>
          <p:cNvPr id="4098" name="AutoShape 2" descr="data:image/jpeg;base64,/9j/4AAQSkZJRgABAQAAAQABAAD/2wCEAAkGBhQSERUUExQWFBQVFxgYGBgXGB4YGBoaHhoaGhoaGR0eGygeGBsjHRgaHy8gIycpLC0tGh4xNTAqNScrLCkBCQoKDgwOGg8PGiwkHyUsLCwsLCwsLDQsLCwsLCwsLCwsLCwsLCwsLCwsLCwsLCwsLCwsLCwsLCwsLCwsLCwsLP/AABEIAOEA4QMBIgACEQEDEQH/xAAcAAACAgMBAQAAAAAAAAAAAAAFBgMEAAIHAQj/xABFEAABAgQEAwYEBAQDBwMFAAABAhEAAyExBBJBUQVhcQYTIoGR8DKhscFC0eHxBxQjUhVikjNyorLC0uIkU4IWNFRjc//EABoBAAIDAQEAAAAAAAAAAAAAAAMEAQIFAAb/xAAvEQACAgEEAQMCBAYDAAAAAAAAAQIDEQQSITFBEyJRMmEFFLHwI4GRwdHxcaHh/9oADAMBAAIRAxEAPwC1kDAAuABqxJD7x6r4dKCxr70tyjJSDz2/QVrHmajaciGFW++5iqFmV5s470rz6P8AvFWZMc0caXveg97RYmggU89PdX9IoYhB9Ru312g0eiuPk2zlTM/OvP28G+EpIFyXO/1p9xADCrct0+u71r70hk4QpwR111NnANbvURz6YOXZtja7+K7kagM/6Q09i8IUoM1RDBwG5UJNOX1hZxoLvTS1387wdw2Jy4VKCTmUXrRg3v12inLwiudryH8LxgLWwe466/lBsGkc/wAFiVCamliHDu25uPd+bhO45JlhlzEpOxIeKzxFch9PJtsnxCaiKeMnZU3bT68uWsBeM9swARKSpV65adQXAp5xz/jXaRS/EZpKjzBA6Jcffq0VjZ8Fp0OTyGsdPM2awo5ZyzV5tUeQvALjuKzT1VDBgPJKQW9D+mozB8emJmZnBYuzgEtWIjxwLWQsNdzSjb7XEOQtWQLpkh37F4V5ySWNRTkHr5abbR05CmjnnYPGICiSrUahrX+cOy+JJMxKElyTvydvSsDtluZFOI5b7yExGGPEiNJ6mFieQgCfA8+BZ7XcUKQUpN07j830+sLXCsPJmg95LQskvVKXszWrUaxY7R8OxC5jpkTCOQLXJuNK20ix2Y7MzSoqmSyhJLeMB+dL+bQ0pRUDPcZSlk0lfw4VOrOXKlp0RIlgDkSo+I33anOLeI4LheEyDOCDMmBkoK2LrILGzJsSTdhvDpKkgBo51/F1ZUrDSkpJJK1BtSwSEtrVUKuTS4HVWlyLH+OGZiEz8SStlIKwAkFktQJ+HyNK1MQ8T7aKmzZndSkSZc0ygQGJPdrdCnslValI2rFHj3DVyJhlLYKSgEgM4KkvlexbaM4Hwb+YzuvIpGTIhgVKUScoDqFmqblxTYUpLGWdFNPAZ4l2jmd9MErNh0uUlGY5iBfMQksHeginw/FLSzLXf+4hrAVanr0gpxjjcpSUzwEFczKZkpeX4wBUB3KVOkg7HSFiXmUSrLlqTQUGrM5YB6corW90eiLItPGR1/mZs0CTNWs5lBISlSqlVnehDnnaOkcHwJkyUSyQ6UgeEED5kv112EInYjs7LkITj8TMYgHKFMAmpQFEu5JFhcFWpih2g7dzMSSiWDLkuoFiXWkG5oCzXSOdTBIpZxEhP01mR1V+sZHCe+5n/hjILsZX8xEvlZZID7+calehIc8/e/u8aU05Dzf9o0UW96NvFnEq2eT1Usa3f7l30ilihQnoa9YnWp/Un1AG9LRFOlFq0sGtp792ssklOUahvkL1/f0hhwKixFq3oef2tAOUPhDuXYv6Xf3SkGMBJKqJBJpp9K/aLYAzDeFSnL4gWzA2DndvesWMRiA4YkAJAY9K0Nd/bMSn8O7qVW+VxfVub9YV+PY3IMwCXpeg9iAxl7sFMZIOL9p0yixPi0a4LNT3pAI8bUoOjNmFS4FK1qSzfOvlAGalU1ZJch2fqfl6xmJm+HKLPWjfQn9BEtZNCutQQWlY6ZMNVKKmOrC/kw2HSI+McPEpAJqoihGvrUj5RVweJDtmy1BJymnpU+vKLk7+WqP9r4RUOkvqzH5/lFJcMKlkAGe3rQED7/rEUybs5D8vJvP3aJ8YJb+AlnPxXbr0akU2DaP+Qr5F/pZoLHDKtF3hXG50hYyLIFyKMWvRm/aOy9hO0AxRSQfGASRqDR/r9I4hJSSSA58vT9+UHexnG1YHFomsSiyk2cKDUe5jpt7XgDKqMmfSojUmPJc0KSFJLghwRUHmI1SYUssxhLyGSNmjePAY9eCRWDjIDcT4IJuKw88t/RExnDnMoJCTXap6gQYSp4xorN717Wcc47YdiZcuQqe6ps7vApcxZ0JIYJDJABKWDbQhIQQTlLFrh7W0o1fnD5/EftYK4SXU071QLsxCggc3Ad221hJQsBI3bZ6+V6/XSBVZa5BWvkY+DT0zZcpKQk4pMzuxmDJXKYqCFkuP8oaopbRlwXY/h85RKUrQpJZUorUnKehPJnBYwh4hQSiVlKXrXV7g36EQ84bjcnGYFU1Q/rYdDlViJgBAIq5S41vEOMlzEvCxNYkLfa5QRNVh0LPcJKTld0ZiHs9SPqDsIBSyztpyNdr31pDfw7jKiUpk4eTOnEfEZSETAaglWU5CwGmUGlnaF7FylCYpS3zFZUoZRQgl2A0e0OURkklgTvfOclLxf2j0jIsd5zMZDeyX7/0LbjA+/wBf0/eMEsnWnS93PoPyjbu2t9fKvl6RFmtlsb1pA5LAxF5N0daHd7UirjJoYm9tPb2Mb4ud0fqehv7rFOdbXW3nz6fpAm2wyRWRMI2DE0rqa2vp7EPPYPDZppUzgUGoOh0+UIZW52DjWm9dv2joXY6Z3MjOamrVZvlV9hHTbwCsDvavi6ZYu5SHN6cqa8tY5Dx3ji5y2BZIApUH6b8oY+0eOK5c5SrZTUl+g9fqesJeFlZiVFqmpfcvX3pA4RUeWHojnMiXCYspBAbxUIU7Npze94w4JSxmsS7F/QP0GvKIxLdRerkV661HlBvg2CRNJQTlIP8AdY0t1iZTwsjkK9zBfZvg38ziO6sSaBzzvemto6xh/wCF+ECACFKO7sNeUVuD9hklYXmQpaGyqZTjze/n+UPmHw+UM7894ytTdObWx8BeILAgYz+DmFUDkMyWdDmeuj+G0LE/+EU1JGWagjzzCmlvXmOcdsakVZksG4v84B+Ztq85Ii0+0c2wP8OpMtClLzTFsyakDM1QaCjQmdoeEKQo+EhL0NR0fZrefWO6zcGFfvTWEPthwnwqLCh6l61NN/dWg+n1snP3MYVULItR7N/4ZdvVKyYSeQFOyCXBKQl2FC5cakXo8dOePmoPKmhYdOVbvqzlm59Y79wDihn4eWsggqTUcxT7PDOrfpNSXQnjIYQuPSYhQqMzQvHVezDKbSVEBe1vHVYeSoSkqXPWCJaEpKi/9xYFgKlzSjQYQqPCX0gqtSgsEY5OS8I7AYubMCp4yJUp1qUt1sXdhU5jSpaC/HuzMiUESZAUpaycxKyT/lfQXOg86Q7Y/EEBkAlRtblv6wJXgE4aXMxE4hSgkmrDxHZzqT+kVqvnKxfoiHCMU2cx4hJKVMHIQWdyQWodIsHiBRIMlJIzsVivxBynTnb/ACiHrsVwyUqUpM0JXMmeIhQB8NG9TWAfbbs5KkAGU4OYulwQx0Gwca3cc41Jw5whJPjd8gWXjTLWJqVZakUoRp9yIsq8QBSCLv8AIi/W9NIGzn7vzHWlffSL0jOUiodmNBX+2vT9Y0KFsgsi01u6Ns6v7D6fpGRvlP8AaP8AUIyD+oA2v4BxnuKaDlQO3lGkuc5LfX6RAtZCTV6RHKUafpryfyvqIzpI0FwW5ifpqL2t84D4hQzMOVq2fSCU2YwFqP738/pA7FCtPoH/AFgRfJFJT4qAaaF9FPcUpT7Q6YScUSEJB3JpuX322+0J+Ek1Y0qH3t7pDVMI7lqVA05vcivSIkwcxX7S4gmWA9yQWF9vpHnZgIUwcXFCxqffOJeLYPNKUpnbYW1c9G92gPw3EmXMBf6ChG+jD7jWkSWVwN0PEQhxii0MGcMCbUI9QIY+wiEKzJmijuFN+VHffbrCrPxoXlIDkEvqNLnV4bezeIK0BEuVq+alLhyaOHsP1dbUJqs0dNhy5OrYOalg1mDCn2i2FuIFYJYSjxKDJSHNNr2oNfKFTifaPHzT/wCllBEtyEqUQSoWdmp0jHrcm2s8Eei5SeDoERqEcxX254jJpMkpWTZlJBGlnOoNt4YOC9s5s/KlWHWhStbgCtXytYWibKpJZO/LzQ2DrALjiEN4mFHLlvdHrpAntt2kXhpKshyqIoR5Fud2pHKp3Ep09Sl4jErSDXVVWZgHZgPp5xOn0zt92cILGLrxJl/jXduQ4IBBpWhUxtf8NU/u5/w+4jkSxKlCoLvQZgGa1H+gjnSVJqEq7xzQqFVFwz08TMNoZexGPLqBF3ozvrsyqPtGzdDdTjsTtfvfjJ2CXiQQnKaHl9tBQ1ZrR6jFOR0GmpfdjYPaFP8AnyRQsA5obGh2cbvpdriNsLxe4Oj6+djWt2o7PyjJen44IyOKSCfpSJZctg0AuHcRJNWoSPirvtXf5jUQdlrBFK84muGHhlWZkHnCH/EXiaVLlyQS6QVK0FWy11sqHbiGJTJlrmKolAJMc87O8H/nsTMxEw+AKCik+IFySlL0oABQco0NHW4zc5LCQve8x2rtjD2MwPdSVTlAuQw5ihp5/eF3jMxUyYvM1yzBt61roD5FtYO8f7Sj/ZISwFLNalgQ23yhXmKct16aV/XpGzSm25MQk+oroFTEKICf7i/L5jlBaTgHDAPXlTyFa2gatZdiKDl9nfr5QTwNdDccg1X8vdoLKXgmEccl/ueQ+cZFhx7EZA953Jz+auhPkd6aX56RBLnGzW5vZ61jFTHc33pyd+rmPZRAb9HfQF7wvIYSJc7hIKaWu405+3iriQ5oB5l9bUPy/OLC5lKaagMND50iviDUaGoNH+0DRY2wxD6aG/L3vDEjxICDVuegDX/OAnD8CpRHUP6Qf4WhlpFWB+VPz2gNksIrt3MuYns2f5DETUgOJay5uWSaCOWLJNdQNS5v7EfR3DFd5hwFtkKA4YN02oGjiOO7P58bNkhWSWlS1hV/C7pOlxpSFNLqMuW4fhXlKMewHLWwpUdd23N4fP4f4qb4QlQKDQg6OXfTSnpaE/ivZ1UnxJUZiNVAUT53baz1gp2LWyySpSQkF2A3F8x5Qa5qyp4D1QddqjI7MUkylN/bzr5tdgz9IV8XxDELWiTKHd1IKlOwDOBZ21Ybc4aeG4kECvk7gUtzESYvAonJGZgXcUr5e9owYT2PlDcZqDakjk3bng03DzpUuVMmzitOZSilIDkkMCK9XO1YaeyWGnS0oUZmcOpOWtKir31tS/odxPAw7J1LOwoxLPyq0EE4RMpCEpqA4dur/OGLdRvio4L74xXeWxd7Z8F/mZJUQSpDkEaNUi4o1WL21hR4pwyRNwKJclAlzgUKVMUMzgJUCkFzlFQWAADR03Ep7yUtDnxDSprp7t5Qkdn8OT3kpSmUgkVAJLm9qm3rFaLnGHfRauEbI4l4EY8NKUkgKIHxEuASzH9LRe7LLImAJN01F3o4dzQsn5A6VeOM4CXLw60JFzVzq49bAV0Ec74YsoxKWFy34WAfrv8AneNbS3u6LEtbWo4lE6CnFADwuLuQWq3s9fSNBMLsC+Y6nk1XvveIGtRgzFm8rF+bcomEkKapLmzAmouxvf20RtE8hvAYpTgKUSc3wpJGjmyTzV7aG3CTQbPtU7C3JvvCJw4lwS7Ak6f2tb3vB7E8REqSpXibKWDDZ/Tl03gNkWpLb2VXXJV7d8aBT/LJqVMV8g+YDqWeKPCcaZeDXkFArXV2cE71vC7wzDzMZiK5nmLqWtqfICkMXa3FJlIl4aWXyDxFqlmAdtbxtRrUYqHntmZY3OTl4F6dMJU5Gp2Arp+nKJlKdJVYCua6hUasDr/xGK0tKjZ/Sm33d4t45WRKUM7h2ardddGf7w4uAK5ZRl1VY1f38/3g7w7CDK75WGYVvdjq5ptpyrXRhnyNclraafl+8MGCkFMt8tLsKkAM7HNagHpTdWVnuHlHESt/Lnf/AIR/2R7BDv8A/wDUPRP/AHxkTl/APBxt3fTlrauu3SN0LAbQsKbep913iKeMtN96c41yudDT8qe+cCfIbBZKgQfFd9fOlY9lYbOp2cdH+esaIQzu5FPT7QSlS7AWc67mnV3gbeCArLSmXIKiK2SNiHuPSJuBYNShmYMTUgFx1Nh1ECOITCpSJaahO250Zvbw6unDyJcvMM11GtCS5ttar2hC2TSx5YSJbm4vOhElFEJAC6GvQbXMBOMcNTMmFRA+BnqxTc3PJ+TPEnC8VUE0a+2v5xQ49PUglSVHMCFCuoLi+h97QrGOHtQ3TPZNS+CTieFC0GUhIKlIOZhTcfQfpCFw7Dd1PyrAOQuWBrVtWjpXC+LonIBQp3bMxqguSHAsRo96QjdrZCkYlWxsSS5ZxUGr9Novp5NN1s1dStyU0dJ4LjgQ4NOQ6c/1g0FBr/L9be7xyns12hMvwlRYUu4Onzu8PuDxwWKa76866GEtRQ4SOwrVuQaWtIDuAG1tzHulopYziRbIGJDj1Gsed612c2vfXyce3jaYh5ZKizux1GxFNLwqsJkRgovLIkcWlodKlAEhx7Jr5QmcV7QSpWKzoqSCkltLjXls9os4nsSgpXMzKzgmuY12LedqwpcT7OLlKBCgoK8T100fr9IeoqqbxkPjblxHLjOOzyczjQ/DUC1a0NfpCPh1Nim2J0fe3Rx+8FpBX3ISos7XPpqw1HtoDHDgYgAkOSLGm5PKob5xo6KChuQnr3mEcDvLSFJoxA5G3reutLaQVkSQEv5uAaDz1Fj1pR4F4dAZnamlKVI6uWpBTDTbPc3L1oPMfI0J8uRmtZJUy8qgw9BQUqW60paB3ameVS0oo6y58OlbjrSn5wTlqAvXzNHBH6e3gbJkibiSo1SHL/5EB+lWO4rDVEVJ5fgWvltjheSzhsQjAYfKn/bzBmzM4Sk2vuPryhdXN7wlRNSS9CKu7091jXiWIM6cpRLkl66UoH5fKCPAOEd+tMtwAmqjZk8qXo3mep0YpQTk+xF84RZ4Zw4rYOANVEFr7tfURBiZIMyrGv4a2LdL06g6NBHtTxyWAJMggIRR0mj6vuzD3YJg5pAqPEda1ZidPY83G5yxuLwgt2BgmJASyaAZdSw59X22gnh0NKrlq4Ng7sbHqPOBmEn5kpSopcEgkgg6Xbe2kWcTN8KXSBTUhti3oBXeFF2NyXBt/KJ29+sZFfu07I9V/wDdGQUHtZzHEkglhyGtt67xWy10ANN2r9NYlmKPMb/Jh6+e8eSJZegDn5exHS4LFzAooXHtyPZgj3gSCoj2TyOtPSIpaWYaE+drW587jz0xlRlHJ22NOm0Lttk8GnDiStJFPE9WJv6UNK84aJJM1brL2e1WGm3z+sLuDl6P0YVuBTVX7QbkoO9AH+e9w41N4BannJyL2DUlIU9AGZizUO3o3SNMdhUzQoAC5uoWbVi1q/rFQzqM9LdBz9f2i1gsOaOb3Nr8gWt5CF3FrkLES8BxBeBxRd8hUMyQ1U38jV3vFntTxqTihnluClNXvdnNatua2g1224AFyjNQDmRXSti3yJvpSEXAz+7mgrfu1EIVR6FnpqzvWGK0rF6i7HI2tLa+mRyZxFq0tS/toeuyOPUtSQSKB9NhW9DcV+0BuO9kVSDqpChnlqLeNOhDGtCKRt2RCkzTQ2JcD1+X67xW9qcGHpzGSwdP72zGu7j5dYDcQ4rMM8y5SVLys7MBpc6Xv0iXDYkWeovV2A6/X8ouYdIBcVNyaB7184xU9j5RpbccgOdguILr3iZaRXKSW20Sznm+toB8X4PiCrNMnIVy/SgG1vlWHzG4YzKF2Fb3/QcvOB3EODJSCQzs5+dTB678Nf4OTT7FeYf6Utg1ADV/w6cne0DuHyQcWoXyAcrgAt730jbiC8hADeHfy+v5QQ7PYEZO9ILrLk0Op5aUd9+calPEG0Z2s8DCJDdOuj3HPV706QQlpAuzj/Mzl6AVYa+heKkuQKlq/mbDzo/3ABl7wVegGtKUd2sej66ENF4xfRmuRri54TLAzM7PYnpvW3qKRBw/iMpEuf8A1UpJllKPEynN25tqIXeI41Uwm4ToAGoHb394GrkKJbKSTQBhWzW9I1K69sOTPnLfPIRw8llG/rTYDpDRwYmRJmLupQSAaO7kE1alTAKT2YxgGbuVij3SDppm+taGNF8VmAd2oFgdUi40LtzvsYHHUQve1MvZpZwW7wVZru+Y1Ot/dNIklzKMTe3vyB8z0iNanG7Vokfn7tF3CSXHuw13+W+8MW/SDqfJdwMyobQl+T61sXHzggnEDK5NLggVZzycjaKUpAFAzltH5W3rSLkqUoIJBDdaNyqd9vm0IrsbbLOcf3RkRun+0en/AJRkGwDyzmSnav3eLWEJAenm4PPzimjS72A9PfleCOHDJq46U97wOxlieWdnfqYrS15lEjyJJ0oPv5xMnRql25be/O0V8MkhTF9aty6QB9El+Sggi7voa/PyvBd2pZxV6UflQ0gTKlEaO42rz8vdIvqUoJNCwGjit3NOl2pAZcnYNkKdxYV35c9XgthpAYBzyrW+r2/eA0tN6EXvpY7V2qPygvglgABrbB3qTQc7sHt1gVieAkWHFcMTMlqSoFmIL+2A6au2kc97ScHbETkBChLooKaiGQQKC7AFxao6x0PBj4fCGp/cAzXdtfkN6wo9qpC5eI71KjlzBIyBmZCQm4ICTmURQgMbwrTOUZNZHKUpMH8N7RiRITh8dL7+QABLmI+OXpRwDr8Kj0g5I7L5pXf4VacTKP8Aa4XsQUtSwsXswrATFXlMUpzIL08JsXIcEljpRjzeK2K4VKSBPQV4ZbPnl5slw9vEmrNcVhl2xsw58fdDKpnBP03x8BQY8poaF6s4rW+bmBQRNh+PFBOao3+b/tuIDTv4j4qUBKxCZOLQQ4UtJzZXaigxFtneNsN2gw09KlfykwCifDOGRJYsAFpfej0EdPS8Z7RaGqw8NcjWjj4Nn1D6dL3ijiu0gKSC4OtKXLi721+1YSpslK1/00mWkMVZ5mYhxyDN1IHWDHA+GSV0QVrZLleQpQCzIcG/ip0ro0B/K1wW5sajfu6iD8WcyiVB7irAlX1anLaGng9MNJN/AzhqsSD9H8uQhQ45JQFlQCqvkNSn4imr3PPk9YZuCp/9LLq/xaOaKJc1+nKHq0nD2mdqpc8hiVMO3P8AD1ceY+8D+NcWAHdpdz8TNuGA5PGmK4gJSW/EbU3tryeAKEO5NSSdP1vf0h/T1Ze5mPdZ4RLh1EG9a2v+4hv7I4MTZyVM4lhy41ZktuQSX8oWMPt75C8dF7G4TLJ7zVZ20FPS8B/FbvSoeO3wC0sN9i+wS43iMklTXIaOXLBJUSR8RG9q0pcvDd264qEju3qGNL6M1b1FRvaFBKfCAz0Y6OfJ6XhD8HqazNjutniCj8nqJbapA5/lSLcgsKs7m3u1YhQpyNL0894s4OYz5XN+XmeYbeNuxvBn1fUXSGdutXDjQhuXlG6J1AHsSatyfncxAvEAgir0oC/P9/pG8gkAbHNXk/0hNPkbfRc/l+Z9RHsUciP7P+E/90ZF90iuWIaEOqrX2P3t5wQUgNoOpbT84G4ed4hU86v+0FXp8T71Pz0ik3guRhVbi5a/sR5OUBM0e9c14yXOrShAH4vfsRXxk7xg2cb3qYqzsBOXNDA09FbseZZonkTQq4ejVBpR6n7/ACgWiYSzKdxv6dRrF6TML0G7Vv096wCSLBIISSWdnDUYButtvOkWpS2ZwzPcEfhao+cDxPI1ap/F9/LaNpvEBKT/AFFBIDmpbV7bwF89F0hkwuNDaML0vuTX1+kc44rxZU+fN8bJMwqFCHPwuKsCWBPt4+LdtlrTklDIixLus00/tpt8oBScVUbubl/Jtr05w1TpNqcpIup46Hrh+ETOkoWpyJJQlRuCDQtSulq1V0i5gCiaVSkAKlGU6hLDoCrUobgOGLUdnNKknBqwg7wKbwIWlKVOk+F6OXNSAOY10xGMUcMtMoDDTSACkeEkGpYEq2u7uA4Dxk2R3N46z/Q1qrH5/wBi124kgYgVBBSWIFCCokEXZJBBFTQisHOzfAUrwErOC02cqZmAaksKF7nxX67tFL+Iisxw6yEhRlJdKSSAQlHhHJ3IbQiCuBExIlJ7xkYaSCoLJKStX9QpQAE6KBJLsS2kNzk3p4pPHf8A0Arj/Hy0aTsIJ0sql5EIQo5UtVRSGsS513NTQRLggRgipKkIM0AlSrAKcpT8NSAmgYnxK0isvu1la5ecIAJUkBkKJDnR9WKQQ42uBOHUuevKCUy0jw1L5XQjw6A0u7AA1pFYU7494Sw+f0DWX7H8m+MxzpJUlKUJAD1NRohz4Hv1B0izwjjOTDtbxKYHm1nvtye9YWJk4qJCUk5qAXNxZhXytByee5EmUWKkoKprAOkqUqjvUgV6nV4fcY0Jec+DPnJ398HhxSlVU5Lcy1Hf1+mjRcwmIajbC3XepvTeu0ay8D3iFzJQCkoUxyqGf4QScjuWBNUjQ7R4hRBtmfUF21Dhn8obo1Vc1jp/BnXaeUfuFMJJMxQSlLksGAG1KPvWOq8Ow4kYZCbZEV63PzhJ7AYcqnFZHwg3u9tue8NHaviglySAamnPnGD+L3ercqo+P1GtFThbn5ELtNjO8n7uQTyGgfX9IrSy2vvTX5CCXCuF98hRV+PXkLNyo7wOn4NctRQpJNSxCWDUrTbWNnRqNde1iWpn6ljwToWBZ2rV939Ocey8WUVPxNdx9dOvP1iQVB3SoMdUverW9vEE9d/w+IO/u9/SGHOL4TAxi08hiXiEliR8Vq/o++9/OLRXmSkUoCG3587QEws4rASOQ35k0rpBTDYUsC5AFSRRxy9mFZLDyOLlFjujsfQflGRvkmc/QfnGRT1DsHMpSspqSG5V84IzuIgAMq+lhzvF7tn2XVhsQQyu7Up0mltjo73MBJaQCKMA92OnW32eKysT6HqtNuW5lmXNWVGtPfLSI50zNRiojK16F9mLExcGOItT4jQb025RDi8ZXLlfKxLlnZ7EaaesL72zR9KEVwepVlD70qwAJtU3ZuVi/O7Ix6gM5STLY+IskAi/K9IA43jrDKmSiWbvRR8izO9XaBeIxcxdVqUsncvqK184NDTzlyxG26vwuQ5j+0qiAEKBPKgFbEs6vJoBT8QuYrMogm2lOVmAjRifYj0DlD9dUILgTlNyPZwv1vrpp8o9w8olTJvoAH9tHgSTo70u/SDHZeWBMzKSFMCwIuQymB0LP6GLWz9OLZ1cdzwPvBUpVIRKxcxMsoWkpOYAgM4FiFO5puaNqHwkxRxHhGZCXBmUUFVHw6pBCTRnbpESsCcUFTlp8K1FQykNKQaZQk8ho1aXrFdcpRwKlV/pqKElwCagDSoqHv8AaMJVxy8vt8r4yakW1yuu/wChmKBnrk5i4TiGPisnMS24oHeCuMx5WlZAKiJmYirFQLkNZ7W5c4LdlZSQoy1iWSgSwhNDVgVkv8UwFQzKvaLfaiVKkpSoS05lKAISACRlPMZmpY7AXgE5r1FXj/gPXLHu+RU4fxJXfpBzDwqzKWHAS+YmujhmG/Oo3i/HJaUKRKS5UEpZTkhKUi5DAnwp0u52aHjaglRDEFQcBbpWmrMeh30+YRSNmIr75W9vGzRoovEmZt+oecGkrEqSoLSopUC4I3+/nBzA8XkzVJOIaUskFU+WlyoUBCk2sByDWgKZfQjcMPZ6xEZFufK35Q3dp4zXPD+RWu2UehsVwdT95JKMQHWc8s92tNQp/izAqAfw7kbGNJ3EAtX9VKhMcFKySJhcUzEUWeZrfyW5C1yy6CpJ/wApKS/l061HKGTssqZipndq8SAB8Qc3LVo3m7ecZlumdUHNvKX9f8DcLozaWOTq3ZTBGTh8yi5NSSOV6edoS+2/Fe8n5Ccoc6WAvzNH9RDzx7FdzhyBTKBVqbAco5TOwS581Uwp8KVMo1ABsA9yfX5Ri6RKUnbIaa447Y34KcSlIS4ADMQU6OWJABu7v94lxPE193mSAlOQArcpBCr1KavViD0gfK7PpWGTOm5zXK57tNMuVswIqLEj0DQTwXDFypBkKMpaTRACCnKU0Upyp1aVFju8V1F6s+p556Iq06peYx5NF9qZiUd4sAAu3hUQ+V5aS1muX2NopjErmJCSgOT3hzpKSrMWzH+617EEDSLGM46uYJkrwSUBId0rKzdijKUPVqam5q0C8NJKUhWbKEhIzZcq3dSFUBLnxJoTUPe8BUY4ylhjVec+5E8/hHczQCfCcqnKSRUZiPK2vlaJ5WKJGjsKtSt39P2iDG8Z77uwMyUy0uSp1VS6fEkEpqoAA84g4JjAUqmEuxGdClZQrUZFO93/AGDw7Rq7FH+IUno4uPtXIR7r/d/0xkU/8Ylf+yr/AFp/OMg35l/H6C35KXydB41weTxDDjMCXGZBsQdHjiXaPs/Mw00y1pL/AISLEaEHWOi9n+Mqw6wFVQqh0y87X5DnBTtFwZOLkZlK8SS6ct2el77+3gvvhP5QrTft4Zx+XMyLBqbCz60cWi1OmpE0H4CSUnMKV1OzHltEvFuz0xKiUpUsOap8VOY093rA6flC0VerF6kDnrQfSLPDZqwmpR4KvHMIUzDQpfT9RcG8C0qbT5N+hv8AKCPFpyQQE0v0vcctejQOPkI19O81ox9SsWM9Sh9HdtH+9aRIENZyfWrDn5U6RGgD6W/XSN6b226QwLmZaa+6ww8FxGXJLKFEBWag8RKgAwYsKEtvmfQQBC/fu8NvAp4w8gLSkrnTCQm5ZiQPkxpd9NFdW0oYxlsNQsyDGJ7KzWH8uVykKS8wLUkpzWdBTmIBLuCzW2ivxjDJlS5OEStSgJjqNQLlSyfkcos3OIJ2JxQVmnDwEFLA5UgPQF7Cly1LxvOVMkzwoIEzupRm5SCWsAFVqAd6BtXjKSm2t0k/PH939h97YxeE/jkg4RglzlrXKQoISuapK1KbJYAkt4mDUArWCmE4PMExKsQQs/hCXJKjQXPibbV7Uhm/+niqSECfNSrIz0DE1JAZ76O/OAHZrhM6RNK8yiFEpWtiouCU3Bok0Ln+0Vhd6j1tzTSx4x/cPBemkksgHttwTul+JaErCSoS/C4BNhlHU1bVqBypJmDkLnl5NDT2y4zNX/TmhLKAUCwzFQ/GWo7AJJADsNWMKiUltfXSN7QOforcZOpWJvPZuF7P5v8AlHhQOfk3v2Izu6Drv0HrGKTy1a9enOHG8i5qR1t+f5fWOnfwr4MyVzS2l9ql9n59fLnODwuZYSHdR0v5faO7YDDJw2FA1AD1FD9qUjC/GLcVqqPbHdJHlyFntrxJSld0iqlFIAZ6k0vatNg8AcL32EJkzNJqFKSHU5Bz5xS1GJH9tqVocf4iVTqF1FYIq5uRT6eUH+CcdWlUlcxUtwFDxLGYOGZZfw2YbsPNCyiVVEeMp+PJoVTUrGl4L2L4wgY2Wr4RMQFKYgiqFEEHY6ENQxpxXjJE0SpUwpzAIDoSQEiwCnzOSdj1IELXanFS5uJBkMHIBdhUkPY1rff5xHxjh5zSiXSHSxoQaJBIZswHlQhxAI0R9ueOBlP7dDAns5OXOImLClEZw9iKEUaz05UcRtI4IVBQykqQfEgkgk361IehrSK3aMTZGRRdWQuFguGFmGhDaE2akbcU40tC5RGValsD4ciiFEMFA0o7PUVeFpepLG1/tDCeC3N4HMMl0hBksTkSS5c1JsSQa30HQ64TAzUocFE+RLDBCzkUkXoQyswuTr1iwH/miJ/9LMkB1igUGdiCAo7F7mzvGiuFLkrBUcyDZaABQaG4cixO1bQGMpL2tluJcFT/ABPC/wD4/wDx/wDnGQY/wxP/ALc//TL/ACjIv6kf2yMVns+WHYJpu9h684pz+Gl8zrTcUUQ99AYKYWWSrle+3lWLU3AhSSzu241LV123jeVmDyTQpLnql/AtSritQfe8WuF8FRjwSsBKnfMKM16jTlF2b2ZmZjlYpFLtRnblWsMHZHgipCVFQYqNK6RW6yKjldlqnJS9pyDtT2Ln4c5wM0sP4kmoFwemrtCsCemoD9PfpH1HNkgpKSxGxYjpakc27XfwqTMzTMMEy1CuUfAfT4T0BHSC6XXJe2ax9ws/dyzk5el3HPoY2lrIuTuK/XlGs6SqWooWkpUkkEEsQa7iIhMr57+cbSaYLBdRLJUzVJ0V7rDPgx3ZlP8AgKSpJJZyapJbTfm0KkqZWv1qa6/SGDBE5K0fV6sQCzUOpq9fKE9Y+ENaRZbQ19quPiamWhKQCBlDGhdrgi9AK7wB4xmJWpJoe7lkvdISFkNUgElJvpyibDy5Es96plEHVepDg2al/wDSY04fh14ruwV5UlUyYpy71po1AQPLWM2lRrWV0vkZnGWdvl/Acm9q58tIGaWUsAVii0uzeB/Eagum42LiKnCsA8/vsqpaAFLC1ZnWoEfhcCmpVyABj2Z2sw8lREqSuZlYZwxDUBckvdgx33iTH9qZMyS8zO5zJZLMkrTmSo+MFacujULO7VXcXt9kMZ8/+B04x+qWceBX7XYpMzFKKagBiXp8uV+kAfT371iVZykjn03Hyt9N40zgj5/F5P8AKPSURVdaijFum5zcmZLSdwSNKv7rHqne46NePElS3ygq5Cu21x+QiRUuYCQUqq4sRV/fsR3qxXGSuyT8DV/Dvgfe4tKjVMu/WrfUeoh+7ZcSCJYS7aH78+UUewuCGGwxKmSpZC1VsWFuVG/ZipdtePZlMPECSwCnAB5O9aW/SPMzb1er+yNWEPRqyxYxOLJWVA6kg0oRtTT8oNyuNKmSUh0jJ4QQBYs777PCqqZW++vn5Vj2RNKSwOu5q9LO5ufWN63TqyKS8CdN7qk2/IzfyQSnvAWUPw2O1jv9xpBTieKUqWmUpQKUsxv4tibghtmJdiYWP8VIlt4iQUkEsWYv705Qf4/jJaglaGZYdd7sHzB/CLsDozRkXUzi47kbFd0JZaZfmcRmKwiDMUCHZIy1P+bMxcVrYil3EFcBxGVi5ISsgTEIZKgbmwLNVmFesBOH8VVKw8tMxIWhaTkdqPe+/wBhyitKlEyJqkL8IXSWagV+IN8J6EPq4aM+VCl3xzwxlPhMPDjEubJ7qcrxy2yqSkkU+FzarfPrFaXilzMO4zJyKVnOd/FYEAs1BoTcmAfDJpT3hUTnKfic2cPehcOK3BjXF4tQJQgkJJ0tSlRZqmJWnSlhF921ZLv+Lzv83r/5RkUe+O5/4fzjIL6K+CPXfyPycRzrzDcoIyMaSNavRuf0haTiWIGbbnv6+XOCWHxLb/pT1Hu8OSgeUY68NnZnL6j36n6RYxuKyJppeAvCJjgkHqDXfX3aC8tQX5vanXmNoTf1Fot7cIHTeLO9DQPXo/23jJfHCBXm1LtX6EVi7isCFfP2/p6QNXwZ1FyrL7udYu9r7Be+L7F7tb2fkcSCWeXPD5VgVIo+dLWfnvHJ+P8AZibhJhEwHKCwW3hPrrHfeJ8Sl4WWcqXWbDc2ry+sLE3DoxclaMQr41UCQAA34het4cpunX10W3pcM45hl+Krnr6V8vvBHvisukkAaCtqcv18o04n2emYZZCw6CfCoBwRcV0NREeExZl5vQ06nytDk57pbl2PVbdvPRcmYjwlB/CCxa/4RXU0H1hq7JcMRME3OtQdkDLQjLUkEh/RrHeEQzipb8633f30glwbjhkuzFJLkGp2uegpYwDUUylDEewtNkFJOQ28Z4YrD+CWtKpWV8i0grVVq7mlaa6wB4iVfyZzBKSGAzBlCqmAG5S21+cTDiS8asIWiUUgBIzJLJvXMFUuA1XpTfMdwWcvFJwJUlIQynQ7EECiXb+40akL1wcWozaz2wkprDaX2QucJ4TMxM1MuWkqUacm/wAx02jqfCP4RyEAKnqMxTVTQI5FuoasMPZXszKwUohCQ6i5JuaVd7jl16Qfzks8B1f4nKTxDhC0aVHvsFq4RLShpctKUhmZgKa0rvrA1Ily5uQoDEsC3yr5QxzWA6er/nCxx2aGYp1YuHoQft70OPCcpvk0dPz7fAZm8IkqTQAjUBrbH5j9o5J/EXs+mVMCkVCsxUHBAc0avI00aD5w0xEv+is5h+FSXBFqEnTb84U+N4pXdr7xgoA0yjlv1jT0MXC3KeSt9f8ADabyKixypX3ekSpRSgt05/bnED7fSJEL6+g9mPVIwmSkXt8hp+sRmTSnlVt/lSPUVF31ZuXrEZmewBWOlFHJsII4soSgi+Wzn7axvw3jypIWk/iex3vrf3rA121+148JJL3HTWFZ6euXGBmOpsi08lxPFT3mcBnDMCz9S/WNl8QUsi3hqOXvasUQq/QP76xbSlgD0OjE/a0QqYJ9EO+xrsuf4vM/yf6v1jIqf/CMjvTh8FfVn8j7JmNU611OsEcPiAWqNWvyvW1HpAnDTas2h/Tp0ixh2P2r7H5UhKQNxGLh/EiBplHMv51r7eGbCY560e5YKpf9fyhHw88WY0tUN8hWCcjHkGpoNMzVhS2vPJCHORjgdhs5PX6Vi1MSCCae7Qn4XiwYiujsRtXyeD2B4iCHJFW5XFNKdTSsLtOIVPPAgcbQozFOT8Srk1r94jwcxixUDQatp7EGe06R3hYUIURYV1/XytC8qZlGvy36VjVhJSQk6xjwuHQpBSsoUlTuCSRrYeY+2kIvaTsUEOZCs6CXyt4gG/CfxB3vWDYxrUrrro7NQXp9YlnYtRFHbYmt6WD2fWIcWnlMNU3A5ktRBYAU8qn20W+D5JcwmcjvPCWQLOSwJ3bbXXm0Y/s8md40gpVXZiebWPPnAHGYJSSykkGl9QeeohmKjOLjkaVizkYMEtWEkylqEteJWk90hiyAojxWYLYXv6ORszGz5s3v6GdIZZdRYsXCRZwQm3IwITj2LnMU5cp8VQPnR/tBfgvFCuYvM4T3XhJLWUmxbYqGlzWFJUyqzPGX8/2GYzU2oo7FwTi6MXITNTVKh6Gzb7j6QQBa33jmn8NOLd332HcgZs6HPwpoNdbFuYh4M2rOTuX/AF3aMDVU+nNpdeA8YOSyWpkwXcFr0LP+XraBvG5IWginhDilWqPf5xelz6UHxWJpXntV7QM4uoFJJ0B1A39NfZhaHYxVHEhOm8U7sMWLKux2au27W2LOYVe2WP7wS3vXmdNdrQYxOOY5DZ9bdfS3pakJfElutTVFWB6nn9I9LoaU55FtZY0sFNSW0v8AnEgHKnp840Kq19+/dI9zUekbi4Mg3t7p5fpEZV5R6Zn36CI1K96aW3/SIZBuCNen6WqY2zNty3+kRJW/6iNwa1+XusUbJwSCZ4t70pt+X3iyhRoLAa029/eKYV8tusXM7taw98v2ivZzRjD+1P8Aq/SMiPuTy9R/2xkRkjCHbQdFfURa296iMjIzphETIv6/SLMj4f8A5p/5jGRkCl5ORckfAr/5f8whjX8Kv9z/AKhHkZCtngnwCu1PwD/em/RML/4k/wC7+UZGQ3T9IJ+Cv+M+X1MeL+Edf+gRkZBV4OYRwmnVX/NC121/2Kf977mMjItT9aCx6FKZ8R6/9UFJn+yR72jIyHNT9KDUfUxg7Df/AHx//mr7x0qXb/THsZHmdf8AV/I1aPp/mTj4l9YW+0nwnoftGRkJU/WhmvsR8fcdfuYTcR8auhjyMj1Wi8mRrO0eo9/KM1HT7RkZGguxBm2J+I+f2iFdx1EZGRLINf0jDcdIyMij6Zy7PZNj0H0EElXHT7GMjIovBzK8ZGRkEOP/2Q=="/>
          <p:cNvSpPr>
            <a:spLocks noChangeAspect="1" noChangeArrowheads="1"/>
          </p:cNvSpPr>
          <p:nvPr/>
        </p:nvSpPr>
        <p:spPr bwMode="auto">
          <a:xfrm>
            <a:off x="63500" y="-15875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0" name="Picture 4" descr="http://www.policiadelneuquen.gov.ar/policia/images/stories/gr3_b_copy.jpg">
            <a:hlinkClick r:id="rId3"/>
          </p:cNvPr>
          <p:cNvPicPr>
            <a:picLocks noChangeAspect="1" noChangeArrowheads="1"/>
          </p:cNvPicPr>
          <p:nvPr/>
        </p:nvPicPr>
        <p:blipFill>
          <a:blip r:embed="rId4" cstate="print"/>
          <a:srcRect/>
          <a:stretch>
            <a:fillRect/>
          </a:stretch>
        </p:blipFill>
        <p:spPr bwMode="auto">
          <a:xfrm>
            <a:off x="1676400" y="3200400"/>
            <a:ext cx="3124200" cy="3333751"/>
          </a:xfrm>
          <a:prstGeom prst="rect">
            <a:avLst/>
          </a:prstGeom>
          <a:noFill/>
          <a:ln w="76200">
            <a:solidFill>
              <a:srgbClr val="92D050"/>
            </a:solidFill>
          </a:ln>
        </p:spPr>
      </p:pic>
      <p:pic>
        <p:nvPicPr>
          <p:cNvPr id="4102" name="Picture 6" descr="http://t2.gstatic.com/images?q=tbn:ANd9GcS-Iv0p5uf9DQtfnGKUrKIPyVgtYM1Wls8mZ63p1oufZkeZ8dn2_w"/>
          <p:cNvPicPr>
            <a:picLocks noChangeAspect="1" noChangeArrowheads="1"/>
          </p:cNvPicPr>
          <p:nvPr/>
        </p:nvPicPr>
        <p:blipFill>
          <a:blip r:embed="rId5" cstate="print"/>
          <a:srcRect/>
          <a:stretch>
            <a:fillRect/>
          </a:stretch>
        </p:blipFill>
        <p:spPr bwMode="auto">
          <a:xfrm>
            <a:off x="5105400" y="1466849"/>
            <a:ext cx="3781425" cy="5086351"/>
          </a:xfrm>
          <a:prstGeom prst="rect">
            <a:avLst/>
          </a:prstGeom>
          <a:noFill/>
          <a:ln w="76200">
            <a:solidFill>
              <a:schemeClr val="tx1"/>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49" y="0"/>
            <a:ext cx="9144000" cy="1143000"/>
          </a:xfrm>
          <a:solidFill>
            <a:srgbClr val="006600"/>
          </a:solidFill>
        </p:spPr>
        <p:txBody>
          <a:bodyPr/>
          <a:lstStyle/>
          <a:p>
            <a:r>
              <a:rPr lang="en-US" b="1" dirty="0" smtClean="0">
                <a:solidFill>
                  <a:schemeClr val="bg1"/>
                </a:solidFill>
              </a:rPr>
              <a:t>New Government?</a:t>
            </a:r>
            <a:endParaRPr lang="en-US" b="1" dirty="0">
              <a:solidFill>
                <a:schemeClr val="bg1"/>
              </a:solidFill>
            </a:endParaRPr>
          </a:p>
        </p:txBody>
      </p:sp>
      <p:sp>
        <p:nvSpPr>
          <p:cNvPr id="3" name="Content Placeholder 2"/>
          <p:cNvSpPr>
            <a:spLocks noGrp="1"/>
          </p:cNvSpPr>
          <p:nvPr>
            <p:ph idx="1"/>
          </p:nvPr>
        </p:nvSpPr>
        <p:spPr/>
        <p:txBody>
          <a:bodyPr/>
          <a:lstStyle/>
          <a:p>
            <a:r>
              <a:rPr lang="en-US" b="1" dirty="0" smtClean="0"/>
              <a:t>Republic with Executive, Legislative, Judiciary branches</a:t>
            </a:r>
          </a:p>
          <a:p>
            <a:r>
              <a:rPr lang="en-US" b="1" dirty="0" smtClean="0"/>
              <a:t>Who will control national politics?</a:t>
            </a:r>
            <a:endParaRPr lang="en-US"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TotalTime>
  <Words>240</Words>
  <Application>Microsoft Office PowerPoint</Application>
  <PresentationFormat>On-screen Show (4:3)</PresentationFormat>
  <Paragraphs>54</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Independence, 1808 – 1824 </vt:lpstr>
      <vt:lpstr>Why Independence?</vt:lpstr>
      <vt:lpstr>Representative Government, 1808 – 1814 </vt:lpstr>
      <vt:lpstr>Rebellion in Mexico</vt:lpstr>
      <vt:lpstr>PowerPoint Presentation</vt:lpstr>
      <vt:lpstr>Josè Marìa Morelos</vt:lpstr>
      <vt:lpstr>Venezuela</vt:lpstr>
      <vt:lpstr>Phase II, 1814 - 1824</vt:lpstr>
      <vt:lpstr>Mexico, 1821</vt:lpstr>
      <vt:lpstr>Venezuela, 1816 – 1822 </vt:lpstr>
      <vt:lpstr>Rest of South America</vt:lpstr>
      <vt:lpstr>New Government?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Independence, 1808 – 1824 </dc:title>
  <dc:creator>sabrina</dc:creator>
  <cp:lastModifiedBy>Sabrina Sanchez</cp:lastModifiedBy>
  <cp:revision>6</cp:revision>
  <dcterms:created xsi:type="dcterms:W3CDTF">2006-08-16T00:00:00Z</dcterms:created>
  <dcterms:modified xsi:type="dcterms:W3CDTF">2014-10-30T15:13:37Z</dcterms:modified>
</cp:coreProperties>
</file>