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72" r:id="rId6"/>
    <p:sldId id="260" r:id="rId7"/>
    <p:sldId id="261" r:id="rId8"/>
    <p:sldId id="262" r:id="rId9"/>
    <p:sldId id="263" r:id="rId10"/>
    <p:sldId id="264" r:id="rId11"/>
    <p:sldId id="265" r:id="rId12"/>
    <p:sldId id="271" r:id="rId13"/>
    <p:sldId id="266" r:id="rId14"/>
    <p:sldId id="267" r:id="rId15"/>
    <p:sldId id="268" r:id="rId16"/>
    <p:sldId id="269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66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3F47FA-94C0-47B5-9C0D-C396D3F02717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06694F-CBDE-4238-8050-42B4C3D43A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576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06694F-CBDE-4238-8050-42B4C3D43A6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873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06694F-CBDE-4238-8050-42B4C3D43A6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953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06694F-CBDE-4238-8050-42B4C3D43A6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053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06694F-CBDE-4238-8050-42B4C3D43A6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41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06694F-CBDE-4238-8050-42B4C3D43A6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491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06694F-CBDE-4238-8050-42B4C3D43A6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2241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06694F-CBDE-4238-8050-42B4C3D43A6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361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06694F-CBDE-4238-8050-42B4C3D43A6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4711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88DDD-8275-4C45-9F7F-BEDF6C21CA8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1825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88DDD-8275-4C45-9F7F-BEDF6C21CA8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6534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88DDD-8275-4C45-9F7F-BEDF6C21CA8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3979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06694F-CBDE-4238-8050-42B4C3D43A6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8420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88DDD-8275-4C45-9F7F-BEDF6C21CA8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870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88DDD-8275-4C45-9F7F-BEDF6C21CA8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3764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88DDD-8275-4C45-9F7F-BEDF6C21CA8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5878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88DDD-8275-4C45-9F7F-BEDF6C21CA8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9931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88DDD-8275-4C45-9F7F-BEDF6C21CA8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79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chavin%20de%20huantar&amp;source=images&amp;cd=&amp;cad=rja&amp;docid=Y9X6zE1Ad6ii8M&amp;tbnid=s-S8p7bv0D5okM:&amp;ved=0CAUQjRw&amp;url=http://en.wikipedia.org/wiki/Chav%C3%ADn_de_Huantar&amp;ei=ohMhUp_8NM_EiwLN-YHQAw&amp;psig=AFQjCNF5AsHysuZRSfR2mKsC11KqpAK--w&amp;ust=137798580214580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the%20moche&amp;source=images&amp;cd=&amp;cad=rja&amp;docid=mRROGQyQubljJM&amp;tbnid=zNMHtD8ZdD2BQM:&amp;ved=0CAUQjRw&amp;url=http://robwoodburn.blogspot.com/2013/07/marvels-of-moche.html&amp;ei=_RAhUrWLCMvaigKq84CoAg&amp;psig=AFQjCNEe55oGHA_KG5vdDa8UAgjzbxjvow&amp;ust=1377985080120125" TargetMode="External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google.com/url?sa=i&amp;rct=j&amp;q=the%20moche%20huaca%20del%20sol%20the%20decapitator&amp;source=images&amp;cd=&amp;cad=rja&amp;docid=sowlQMh1K8V1fM&amp;tbnid=lhy3y2YhBkdAsM:&amp;ved=0CAUQjRw&amp;url=http://atlantisonline.smfforfree2.com/index.php?topic%3D3284.0&amp;ei=OhMhUqSbIYeTiAKm3oHYCg&amp;psig=AFQjCNGuopVYTZEuLHooyHrLKHAdzdcSnA&amp;ust=1377985714435831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the%20nazca%20lines&amp;source=images&amp;cd=&amp;cad=rja&amp;docid=cY1S_MWIN-DQGM&amp;tbnid=PZxS7Z548C8AJM:&amp;ved=0CAUQjRw&amp;url=http://www.latinamericanstudies.org/nazca/nazca-lines.htm&amp;ei=aQ8hUo3NCoasigLG1YC4Bg&amp;psig=AFQjCNH0k4VVE3Mw_hLdeReSiqk4D6-ZRQ&amp;ust=1377984709276791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&amp;imgrefurl=http://www.rei.com/adventures/trips/latin/lima-peru-nazca-lines.html&amp;h=0&amp;w=0&amp;sz=1&amp;tbnid=n394fiVdtKV3-M&amp;tbnh=183&amp;tbnw=275&amp;prev=/search?q%3Dthe%2Bnazca%2Blines%26tbm%3Disch%26tbo%3Du&amp;zoom=1&amp;q=the%20nazca%20lines&amp;docid=9ET06AUllyaTrM&amp;ei=5A8hUtvbJ8n8igKU5IHoDg&amp;ved=0CAMQsCU" TargetMode="External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hyperlink" Target="http://images.google.com/url?sa=i&amp;rct=j&amp;q=the%20nazca%20lines&amp;source=images&amp;cd=&amp;cad=rja&amp;docid=KYZ6qIzMf4GhYM&amp;tbnid=uApemKtfQe4NIM:&amp;ved=0CAUQjRw&amp;url=http://www.peru-travel.com/flighover_Nazca_Lines_Pacakage.htm&amp;ei=JxAhUuK0A8jFigLa7IBg&amp;psig=AFQjCNH0k4VVE3Mw_hLdeReSiqk4D6-ZRQ&amp;ust=1377984709276791" TargetMode="Externa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hyperlink" Target="http://images.google.com/url?sa=i&amp;rct=j&amp;q=quechua&amp;source=images&amp;cd=&amp;cad=rja&amp;docid=elACL-ZatKArhM&amp;tbnid=_arsvwDNE_sDIM:&amp;ved=0CAUQjRw&amp;url=http://en.wikipedia.org/wiki/Quechua&amp;ei=nwchUpLfHsnjiALzlIDoCg&amp;psig=AFQjCNHEkBML7tymSlf75aQVmcF4jNVG1A&amp;ust=1377982738742070" TargetMode="Externa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andean%20food&amp;source=images&amp;cd=&amp;cad=rja&amp;docid=9XAbPWK5TDnBzM&amp;tbnid=4OdDVFPg7fccpM:&amp;ved=0CAUQjRw&amp;url=http://sophiemunns2010.blogspot.com/2011_04_01_archive.html&amp;ei=SwghUuPoLYqPiALV_oHAAg&amp;psig=AFQjCNGTCoodbJH5q67hlPm8Pib85d8NXw&amp;ust=1377982817754190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hyperlink" Target="http://images.google.com/url?sa=i&amp;rct=j&amp;q=peru%20food%20chuno&amp;source=images&amp;cd=&amp;cad=rja&amp;docid=CUUtlmvBZk0oXM&amp;tbnid=sWOXmZBG_LJLDM:&amp;ved=0CAUQjRw&amp;url=http://inthekitchenwithbronwyn.com/blog/potatoes-from-peru-an-ancestral-flavor-reclaimed/&amp;ei=FAkhUq-MIYPHiwLI4oDwDw&amp;psig=AFQjCNGj-780shyUjQ9Cu9nA416iDySwSA&amp;ust=1377983018229634" TargetMode="Externa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the%20andes&amp;source=images&amp;cd=&amp;cad=rja&amp;docid=KTfGENC__jzApM&amp;tbnid=hmv5_WkL0h_FgM:&amp;ved=0CAUQjRw&amp;url=http://sprinterlife.com/2012/05/posted-up-in-the-andes-mountains.html&amp;ei=1gUhUqLUI6PNiwK-kYCQAQ&amp;bvm=bv.51495398,d.cGE&amp;psig=AFQjCNES3ZA9TTATPC-K9cvIKpSk6Z0dRQ&amp;ust=1377982187064729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inca%20road%20system&amp;source=images&amp;cd=&amp;docid=l3nNQQ3mEAZG2M&amp;tbnid=B2_S8rjVUSo9YM:&amp;ved=0CAUQjRw&amp;url=http://kyapa.tripod.com/ingprehisp/eng-summ.htm&amp;ei=-gshUtnCAoGUiQLGsIDwAg&amp;psig=AFQjCNF5C-o2LcjeunHwc7vdKjctlizFYg&amp;ust=1377983803717554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inca%20road%20system&amp;source=images&amp;cd=&amp;cad=rja&amp;docid=6AOkwC_G0WyzaM&amp;tbnid=xxwpN9mrxXvz-M:&amp;ved=0CAUQjRw&amp;url=http://viajesazulmarino.com/blog&amp;ei=dwwhUomiFOeWiAKG8YGADw&amp;psig=AFQjCNF5C-o2LcjeunHwc7vdKjctlizFYg&amp;ust=1377983803717554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google.com/url?sa=i&amp;rct=j&amp;q=quipos&amp;source=images&amp;cd=&amp;cad=rja&amp;docid=tZDyZ0OXEWMUAM&amp;tbnid=3wXpIUqpDZVwGM:&amp;ved=0CAUQjRw&amp;url=http://histoblogsu.blogspot.com/2009/04/os-tupi-guarani.html&amp;ei=kg0hUv2_NIyMigKrhYCwBA&amp;psig=AFQjCNHdKeZI6xtLCjtuhkfx-T-cEoRZDg&amp;ust=1377984166418238" TargetMode="External"/><Relationship Id="rId5" Type="http://schemas.openxmlformats.org/officeDocument/2006/relationships/image" Target="../media/image27.jpeg"/><Relationship Id="rId4" Type="http://schemas.openxmlformats.org/officeDocument/2006/relationships/hyperlink" Target="http://images.google.com/url?sa=i&amp;rct=j&amp;q=quipos&amp;source=images&amp;cd=&amp;cad=rja&amp;docid=tZDyZ0OXEWMUAM&amp;tbnid=3wXpIUqpDZVwGM:&amp;ved=0CAUQjRw&amp;url=http://caballerosdelaordendelsol.blogspot.com/2011_07_01_archive.html&amp;ei=wg0hUrXcB6aSiQLq2oDYAQ&amp;psig=AFQjCNHdKeZI6xtLCjtuhkfx-T-cEoRZDg&amp;ust=1377984166418238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ayllu%20inca&amp;source=images&amp;cd=&amp;cad=rja&amp;docid=ZmG4Ymfzf4XHdM&amp;tbnid=8jtCpF7Eh1hoAM:&amp;ved=0CAUQjRw&amp;url=http://imperioincaico1d.blogspot.com/2013/05/organizacion-social-de-los-incas-la.html&amp;ei=aBQhUr34FZCyigKH84HQBA&amp;psig=AFQjCNFjfE_QFa_tIa0OZYBcvU4O0ytIyg&amp;ust=1377985959474255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hyperlink" Target="http://1.bp.blogspot.com/_uheNlUAGBA8/S-35Z07q6HI/AAAAAAAACdc/52r2QCaCt9Q/s1600/ayllu.jpg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90600"/>
          </a:xfrm>
          <a:solidFill>
            <a:srgbClr val="002060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The Andeans &amp; Inca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30724" name="Picture 4" descr="http://t0.gstatic.com/images?q=tbn:ANd9GcS_jV8VyfzL12DDf95v0yGqLj24hmS2PAyFOcmrggK2n-fDbFz0e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4267200" cy="51816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pic>
        <p:nvPicPr>
          <p:cNvPr id="30726" name="Picture 6" descr="http://t2.gstatic.com/images?q=tbn:ANd9GcRDd82ue7GYgkDSa8qfIhvNe97b7ziHZUunW3LH8Ba_dLp_82l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1445623"/>
            <a:ext cx="3886200" cy="5107578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C00000"/>
          </a:solidFill>
        </p:spPr>
        <p:txBody>
          <a:bodyPr/>
          <a:lstStyle/>
          <a:p>
            <a:r>
              <a:rPr lang="en-US" b="1" dirty="0" err="1" smtClean="0">
                <a:solidFill>
                  <a:srgbClr val="FFFF00"/>
                </a:solidFill>
              </a:rPr>
              <a:t>Chavìn</a:t>
            </a:r>
            <a:r>
              <a:rPr lang="en-US" b="1" dirty="0" smtClean="0">
                <a:solidFill>
                  <a:srgbClr val="FFFF00"/>
                </a:solidFill>
              </a:rPr>
              <a:t> de </a:t>
            </a:r>
            <a:r>
              <a:rPr lang="en-US" b="1" dirty="0" err="1" smtClean="0">
                <a:solidFill>
                  <a:srgbClr val="FFFF00"/>
                </a:solidFill>
              </a:rPr>
              <a:t>Huantar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229600" cy="4525963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400 BCE – 200 BCE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Northern Peru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Contemporaries of the </a:t>
            </a:r>
            <a:r>
              <a:rPr lang="en-US" b="1" dirty="0" err="1" smtClean="0">
                <a:solidFill>
                  <a:srgbClr val="FFFF00"/>
                </a:solidFill>
              </a:rPr>
              <a:t>Olmec</a:t>
            </a: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b="1" dirty="0" smtClean="0">
                <a:solidFill>
                  <a:srgbClr val="FFFF00"/>
                </a:solidFill>
              </a:rPr>
              <a:t>A religious site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28674" name="Picture 2" descr="http://upload.wikimedia.org/wikipedia/commons/thumb/8/86/Chavin-small.png/250px-Chavin-small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1371600"/>
            <a:ext cx="2895600" cy="4373563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pic>
        <p:nvPicPr>
          <p:cNvPr id="28676" name="Picture 4" descr="http://t0.gstatic.com/images?q=tbn:ANd9GcQNekQjG1nrT9rXz2_MTrypcJAfF023jyt9L0OHBIPpQ1phtaE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3733800"/>
            <a:ext cx="4343400" cy="27432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002060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The </a:t>
            </a:r>
            <a:r>
              <a:rPr lang="en-US" b="1" dirty="0" err="1" smtClean="0">
                <a:solidFill>
                  <a:srgbClr val="FFFF00"/>
                </a:solidFill>
              </a:rPr>
              <a:t>Moche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4525963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600 CE – 800 CE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Coastal area of </a:t>
            </a:r>
          </a:p>
          <a:p>
            <a:pPr>
              <a:buNone/>
            </a:pPr>
            <a:r>
              <a:rPr lang="en-US" b="1" dirty="0" smtClean="0">
                <a:solidFill>
                  <a:srgbClr val="FFFF00"/>
                </a:solidFill>
              </a:rPr>
              <a:t>    Northern Peru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Engineers</a:t>
            </a:r>
          </a:p>
          <a:p>
            <a:r>
              <a:rPr lang="en-US" b="1" dirty="0" err="1" smtClean="0">
                <a:solidFill>
                  <a:srgbClr val="FFFF00"/>
                </a:solidFill>
              </a:rPr>
              <a:t>Huaca</a:t>
            </a:r>
            <a:r>
              <a:rPr lang="en-US" b="1" dirty="0" smtClean="0">
                <a:solidFill>
                  <a:srgbClr val="FFFF00"/>
                </a:solidFill>
              </a:rPr>
              <a:t> del Sol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“The Decapitator” 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26626" name="Picture 2" descr="http://t3.gstatic.com/images?q=tbn:ANd9GcSOin03xE8I6h_o6zoPp0zdVRrcVn6FBgchscLIwg_6u755e3VzhA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4648200"/>
            <a:ext cx="2619375" cy="1743076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</p:pic>
      <p:pic>
        <p:nvPicPr>
          <p:cNvPr id="26630" name="Picture 6" descr="http://t3.gstatic.com/images?q=tbn:ANd9GcSbcWvNmGapiKhgIuKMhpsStVmnSG6s3LEiLlM95tn9XKSffpAgz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76787" y="4014787"/>
            <a:ext cx="4181475" cy="2486026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sp>
        <p:nvSpPr>
          <p:cNvPr id="26632" name="AutoShape 8" descr="data:image/jpeg;base64,/9j/4AAQSkZJRgABAQAAAQABAAD/2wCEAAkGBxQQEhQPEhAQEBAQEBQQFBAUFRQYDxUUFBUWGBYUFRgYHCghGBolHRQVLTEjJSkrLi4uFx8zODMuOSgtLy4BCgoKDg0OGhAQGiwkHyYwLCwsLCwvNCw0NCwvNCwsNCwvLCwsLC8sNCwsLCwsLCwsLCwsLCwsLCwsLCwsLCwsLP/AABEIAPEA0QMBIgACEQEDEQH/xAAcAAACAgMBAQAAAAAAAAAAAAAAAQIGAwUHBAj/xAA8EAACAQIEBQIDBgQEBwEAAAABAhEAAwQSITEFBiJBURNhMnGBBxQjQpGhM1Kx0TRiwfAVJENygpLhFv/EABkBAQADAQEAAAAAAAAAAAAAAAABAgMEBf/EACgRAAICAQQCAQQCAwAAAAAAAAABAhEDEiExQQQTYSIyQlGx8HGh4f/aAAwDAQACEQMRAD8A4wahU2qFSygjSp0qgkKKKKAKKKKAKKKKAKKKKAKKKKAKKKKAKKKKAKIopigCnSpigGaa0qlQMKktIVJasQOiiigMZqBqZrHUMBSNOlUEhRRRQBRRRQBRRRQBRRRQBRRRQBRRRQBRRRQBTFKnQBTFKmKAdMUqYoGMVMVAVMVYgdFFFAQNYzWQ1jqGBUjTpGoJCiiigCiiigCiiigCsliwzmFE/wBB86lhrGY6mFG5/wBBW2ssEAGg9hv+tQ2aQhfIv+DoFBLMzd9gv6RP715GwiCVYup7EQy/oY/rW4w+OIEAfWOqsVzq3H07f/KrbNnji1sahsB/K6MPeVP1kQP1rzXbRXRgR/Q+4PerBYwanwB7k177nC0e21oRO6tpAbsf6g+xqdRR4X0U2ipXEIJBEFSQR4IMEVGrGICnRRQgKYpUxQDFSqIqVCGMVJaiKktWBKKKKVAYzUDWQ1jIqGBUGiioJFRTiigFTipIhJAAJJMADcn2qxcN5NxF0jMBaBH5pL+0qskfX9qrKcY/cy0YylwitRUlWTA1JMAe5q73vs0xAHRcssSMyqxZGbWDlkR+9VS3hWtX1S4pBS6uYeysM3z2NRGcZfayXBp7npWzk0nb9z3PyrPhbHqnphvOX/XwK2FjDpi2YQ627SeowX4mM6IABvCtpudK3XCOCYYFmtIxYTlveocpUrOnVBABGp7g61Ki2bWk66NVa4U8fCI8yP70/wDhlwbjvuCCI+m1bnFXFtXIuiZVuk9Iz9BAYecpO/eNK2+NvIbKLNsOxJCgqGCLIIK9hIgeST4FUp1Zs5rVS4KUMI6ySsBTBP8AvaoJeJ7z8j4q1MkqLVyct1lkEn4GAZT09iD+9aLiXDLeHts6W2tm2VZupipVtCFzHWNCD3FVjK+Q3X+Ctcesw4cfnXX/ALhE/wBVrVxVl5pwWS3acEsCdyI1ZZ09uiq3WyOPJ9zCiiipKBUqQp0AxTpCnQgYqS1EVJasB0UUUBA1A1M1E1DBCipRSioJAV6+HcPuX3Fq0jXLjbKN686iux/ZrwRcPh/WKzisUsgkxlQ5sqqRqOxMa6gflqk56VZaKtmLgnIy4BRfvZXu5IhpFsExIRt1cedARG2tebjGKxN2/Fm2i4c2z0m8FU3Mp+IpJfcQF77kEadCwLOuhA0AgsYaVg5ntlek6H3HiTWq4pi0UPfe56WGWc14NoxUAD041nUQBMk6bxXI2rt7s6VxSKIvDsZdnOEsIxP8G3bDFZYau+pgFhpr0ge41Lct3XxVm3duauMuoi+UVWdyi5YJiYJ2JA1p8xc93b1xhh/+Xs/CvSpvFR+ZnIMMTJ0jetJwLjRw+Lt4x810o5Z5aXYMCratuYYxPetoxyU3sv0Uc47IvfHcBZwtr7zZtKtxVtgqpfW3cdFysTMt1Kc2+3bSvVwfCNeVrzRas2Qq3Lh0UFoAyljJk7DUmRoJFanjHM9nE+lhrBd1a6uZmTKRbXKwUzucyKdux30qx8NsuUu2ioOHvKCbTTDAEMjQrBlZYEMIOkQY05YTnihWRvs6dMZytcfBscfydau2Euq7OsZlZihsEA6kgQB3Gp+YXetHZ4Zak2lsopYwLglMxBjLuJOh07fpXo47xprNlcOmW1ZUenatAPAZ2ILMWbMxlpMnTX6bXBWRbt2UIyM+HDWWmWDq9wq2YjdpbSNSdiBVJzfKb+C0VyjFhOXLZVVfPaLMRbJu2wzEECBncE9uzDWNTWi4/wAIW2yWbt1inr20dWAACG4MwPTqcs7gRMwKsmKw9zEtZd7Vl2tAm3cZrqLlknI9tR1arsCPExpUuaMtnD/errPiLqXbWIuugUM2RxCgflABYCfMmdassiVU9yrr+Sk8zcLN+yVtIEVVa6luRKhMoCmdpRtNT38FRXeGcg43Efw7Gh0zMcqTp+Y6dxW/49zLhyl21gUIOJVbaW0z9JbR2OZAc0dIAJ1MjTU6yxxjiSIEy3WCADM+ZyBIMEkkRtp+uo07IvIl0cstDfZmxH2TcRVc4t2HHhL6Ek+BMCfrVQxXDbtv47NxBvLKwXXwdjXReA8d4gMSFu5rVnMXZUC5WMEQCc0nVj09wK6QFtPh/SxAtNKMbli5lXJ6mZn9F2AziC3cTrtJFVeWSdOiPXF8HzRlpRVi5t5f+6XC1s+phXb8K6NtROQ+DE766d96r5roi1JWjGSadMVFFFWIGKktKmtSB0UUUBA1E1I1A1DAUUUVBJ7uDIrX7K3BNs37YcRMpnGYR30mu8OzIDdAVlNuyCFkN13I6SzEEZUnf80nczwThazetjSDdQHvpmHau2HAhGW2pH+KCImZjbVgwCgqWhpFttPBP05s7qjfEtj14vEZEKspVWLfCFmJBUFZkanfYCJ3rknOHMRxNz0rZK4a2YRAekkfm9x4n3OkkDefaBzNeJbDrc6Gc57iqFLwFBCmSVXMG2OuUea58atigl9RXJLoKKjTFbmR7OEvF5CTlGYdXj3+ldlwd8qiljmkE+pPVMaGYED+v6Txa1YcZXVWbZwQD5gbe4rq3KnHUxYCRBALsukBhEKJPk/p+/B5sG0n12dniurTPLzRixcvWma0xCDqggA5oyiC3Sf7x7nYY7mNsSEXDWLgKRbGJ0UBgZyBmgArmUkabd4FZ8fgR/1L2TJqqqNQADvoY2Gp122763Ci8zeipt3VU6fiOYALAZdY8du4iJrCCi6vo3k2uC1XrXV6gckG4pI1hjGkMRto2nYyOwrUfabigmFNoFgX6yCNxp/qB7SKy8N4ibdsrcR0Nlz1MQVZWAHTA0ggEfP3Iqgc68ZGKYjDoxQa3GUErPYfPydp/Wowxcs3wuyuR1D5KphsQbbi4IJUyARK/Wtu3Nt8kFhaIAiIYAj3hq0TLFRivWcU+Tz1JovfDftBYKLT21t284c+nnIJUACVLjTvodwCKst7F2+IKuS7n9PJmBkHKTsFYQDOxJ0AXedOQAVks3WtkMjMjDYqSCJ31FYywJu47M1jla2aO04Ph9vEWTauW7dsepcZsPm/HW2xMEKZBOimAYkSADEcs5k4EcHcgOLtlwGt3l2YNJAYdmgaj6962HL+IuYlmDuRktlmuwPUiQFRW/zOyjKdO/at9z/wJcJg7Vs5mvi8jXHZiTBt3JVZ2UFgNN49qrC4TqyZpSjaOcGipEUorrOcdMUqkKAKKcUUBA1A1NqjFQwRopxW14LwC7iupQUtZ1tm+wPpBmIAUfzNr8IkxUXRZI1tm4VYMCQykMCNwRqCPeu1cucfGKw5ut+Le0YQFDC6nUUE6KSxbT+WInKRVJw/IqsAfvEFrmQDK0EAkFpAOhIIB2n9/Vw3l23ZulfVv2rrBsgBAD2wR1t0lSIDnKSZyjyJ58umao2gnF7lt4rwW3iAM9s2lLNcC3kISXMkErMdXz1jbaq3a5Iw90W2Be2XUMy54RY1bMSugjY7TXvwmJxNxALeJZzcBuKjC4mZYgjOSV9zAGmwA1p3+M3cEv8AzWFvm1t6ypbuWx8ICq+YECRoCe/tFYpyWye5q0mt0UrE8kYwM2TC3HQXHVCGtszKpOVgA0kEDcCD2qv37LIxRgVZTBU7g+DXUz9oOEJH4TIQIzZcokgAsot/XcVRbXCb+Pd71tOgtl9RzlTSFAnuYAkCa6YTl+SowlBfjuZeXOJ2bSlbrXBO2Qb66jSG/RhM79qF4bce41+yzW560g9esZQY77z2EN4rUYjBemcrN1A9thW2wHH2s2yot23eMock6AxOm06D/c1dkxkvyMb80YknLcYXCvSc4BbpkZSdz3FezDcyYn4bNqNJ0DGe07jx28VtOW79g3GxF25ZWLRIVmXO0yIykyW1B0k/tXkXi6HFtceEQO6ZZJ/DBOX2kQN4/N51p6YPakW9k1+TPG1y/ieq9cdAxK5VAUKRpqDqNon9dKxMbeFbIzarbPwA5nzToT+/vpW/xXC7zNauoQLeITMmvWQubrhh+YA5Y3jsIqwcX5bT7vbMC7bG/qRmE/EwYrn30B0Oq7RUOUY7IuvqXycoYG9c03YwATsANB9AKsXDOR7mI/h37JUMFzEXFBJmAAygk15OYeDDBuro0rmzAHUqJlZMDTtqBt3q3cs8R6VuZEyjq/Dcp1PoxuDUNofbak8lRUkZRx3Jp8mts/Zw6w17E2kQsVhRmuE+ACQpMkbE9/FWHDfZVh2P+IukDXqe2seCclthB9mo4nzLYshV9RbmVAMqMWuCBlH8QkhRr8O4AnwHh+O4pj+DhHXMMwzZVbL5HqsCNBuBsDGg05/Zlav/AIbLFA3/ACvyZawrRlXNLEg9QDJIVnJPVBLkdttu+k+2e+BatplkG4MtzSDAYmO8fF/7D5nCcXxBy1tLNu2GEEtcDKZAOboRoMHefPvXh5i4PxDiNq0XFp7lj1QbSM2cgEKGIIgNIZQJE6n+apxRerU3/srk4pHNTRFTvWyjMjKVZGKsrAhlYaEEHYioV3HIFMClTFSB0UUUBjNRqRpbVALZyRykcY3rXQy4ZGgxmGcjcB4gDzGv9RYeYuJWsOtq3ctLYew3TatAHpBIzIIAnQyWIGsa9QFi4f6fDMEVa2Wa1hXa4dgzwWgCNMxgSdsw0ri2OxbXna65lmM+wHZR4A7CuSDeWTfSOmVY0l2XLg3OwF0JcRbWFlhm6zcRYbLqupOw0jtrEzcMFxbC41mRsRhWRkKoCsYnM0BlQGGOk6T307iuLVJFLHKAWP8AKBJ/StJYIvdbFI5WuTt/owRbt2nfEemzW1JOUIpj8K7DPbME6ENOY/CDXhwVwekyY2wVS2jImHvksbhaTmF0gIEjOYXWe8iqXy5zDjMOBY9O/dsA5SgtubqAzIttGh3ido8TV7s8Ts3bC2gi3bjFUVLmsA5QwLlesRMiJJUbduacHHk6YS1bI5pxTgptYhLLKbJu3ABaJzMqsYkNPUNdDOpB8GrsEZbVvDWFe22YWVWE1tksSSVJO8sTJ11G5qpc1YkrxGdZw72UEsB8BVviIMCW3Mx3rovArv4gvel6irYyBDlzLMFgWnq+YPZtBrWmaT0JspjVSlpRr8TytkTYO7sVVSJJYbtrpl+LXUaGstzlhejD3FV3JWWgBG2kgDaFzHYSflNWDEXrl271rDG3kQt6ZZVJkC2dSDA333msd0+nuhe5cBERIAP806uTpoPH1rilna4Z1Rx3uyu//j7dvruWcMFV3BHcIikh/wA2aTA/tWtHBLDEMVDAg5mYISCDKAwskkT3MGJ7xcTwy6265swghsvjUR43rJhuDi2rAZbQMEARlJXUHwdY+tRDy2rv+RkwJ1TK7j8cwW3ccPdt5ltIs6iEIgbgQXMHsI01rLwnEZ7qpdvsFvaaZSxIJnMo0hZGg3n2raNh0D27TXTmuuyoCZklWJA7iQNd6xXsPaS+pdg4UKoKKXhhsYWSYIO0kkkmNTW6zKStIxeOnVmh+1PgxwqgF7eW9me0qgmQuXOCTsQWWPaO9Unl7lu9jWhBktmc10jp0Gyj8zEwANASQJFXznTDG/YkM7tZbNmK3AMh0Kg3ACCegx2n3Feb7NL9y0vpshuYa8zsjBiDbKSCDA0BgkgayvedOqE6x2c8oNyPfh+XsJw+2LzEIVMjFXlBOeIyqh2IOoKknTvudDxXnjPlbD2rwIDBrjHKrjYA5NSN51BMwfaycY5VTE3Rdu3XvBAot22b00yk9eupIBgZxE5R8REnZXuYMPw8JhWuW7LIpAVSGyatkIKLIHUDqBOWKy9kZNdsvpkl+kUA/aViDobeHgnMy9UsxnMQSSVmdANq93CPtGCu4vWbltLplntPNxCc0lZAhQW+EHbSa6GvM9jGm3aW9gMVbJYXrd5bbXHWBlyr2/NuDsPnVN555AQqMRgVtoxU3Gwak5su5NuSZI1kSBoYGkVprxvZqimmfKZk5gOExlq2APvbMFC4tR6d9BBYhs0GNoBmApO1cx4jgmsXGtN8SxqNiCJmvfwHi/oMEuFvQLqWAmUIbVsvfvK+w8QbjznwNbtj1Vz/AHi0M4YuzreQgs+Q7toQZjsasn62o/shr2JtcnNqKVOukwHNFKigImtnyxgBiMXZsn4WuAkRJIXqKgdyQprWGtvylxH7vi7VzMUBJtlhEgOCNJ03jfSqy4JXJc/tS4jfUPh7mUW719XSO6W7aTv/AJ4P0I1rmdXHnnFXr91EuhGt2jcNu4oylhcKk5pYg6oNV01PeQMeBwmEwgW7iiLl2CyYW31GQRlZ31EExA20bU7VnGox2NJJtmTlfk83uu8rHpV1tKYuQZILgrsRBGUmJ1HarXaGHw6Eqtqz6ZUBC1tmudRkrqJUxrPiYOlc/wCZea7+OYZyEtpOS0vwgHyfzGO+k+K0BPf9+9V0Slu3RbXGOyR2mxj0XV/TYN8ADI3SFOa3lG8RIiNfqT48fxC3avWg4sIiE/jIoEF1YqpcQcnSxJ2hlkRvyL6CmPajwp9hZmujpHD+V7eJxbu1zMVY3riSohSQUGgGpkaDaDNXDFILbwsW1CKVVZEZcwJAHdYEaRqdK5vypzAwvW5dLd0KLa3WGZCNB1y69gNZPyM1bsFzNcvY61bIRwM9vOkhCDDGIBkgqm23zrk8jFkc/hI6cOSCiWSxgEe2WIzEkTt0ElXzSpliMwIg6TOmtPDEq4N3NKoStyOll75vDCdu+47ge/EXFUKQZ6lVAgIUmR1ADs23f6715MdgxLvndvVBKKw0tsmhY+ANjsIJGx04Jbujpi9iVzipnpKhdYJB3ncxsP7ViW5cuAAMlwiTlgkHaAY8fKsn3ZLqpbFtULPlYjwAGJUjcTl+dbe0qoIAKqDlAjUwYEx2nvt3rOmX1JFC5swBtLYul/xFvBwi5SVKa/Q7nxp8q93L9i7ebOrG01q9qSIDAsLjPOoJcCPkRHwitlxLDG+jO0OWPTbDDMLcnKQD2Lak95HgVoMQ17Dt6q/jWrjMq24k2mQqJuL+VYGknxoK78UlKGntHLNNS1Gy5nBuk2jeK5mQFW+BACXBAnfQSCTrIGgE0XCI/D8dZZyGs3miV6lzFSuXUQDmdSf1rbc3ceGGNtSjXLoZiyOygAEd2SYIJWB7dthXeM82W8Rh/u/ouhVvURpVgtyIkaAgb7edhXTjjKqrZmMpRXe503iHDrl0MDcNktbcC7aGe6ufMwUuRqJ1yjaQARIIrl37OMMwaMRilYLm9RvTfM7Nuy6HxsZJNV/F/aTfJPo27duRGdi7XP1DAVqX50xZbObqzlKiEVYBKkwVhplF1ntVYYc0eGkJZccuVZl5g5QvYNBeLW7totAdJzCJ6ip1AiNfettyxz0yEWsWc6BcqYiJuIdI9SPjXfXcTOus4+A81i7ig9+zbLG2tm0rG4baATnHUx6nnc+Kyc98orZD4zDR6C3Al233tljCuO2UkqI7H2Omzkn9GTkzSaWqHBHnDgyi2b2ZfWSGJAAW7b0DMpB64lTPia2/JF9cThRbdmzYYm18WVcpy5CTvlAgQP5Sddar/DuJzwnE2CgJt3EUPAlVuMCJPzVx9fnXj5Lx+S5csEwmItEbkdVuWXUbaZtarKMnBp9MtGS1quzy82cN+7Yu7ZAUAMGAWcgDAEhZ/KDMewFairFzsi+paZc0tZhgVKjMrtJEgAgknaR7yartdON3FHPNVJhRRRVypA1Gakag1QwWhuKjF4JrD/4nC5b1tydXtoCHAJPxBNx3yA9tKrRRVVFLgu3fIUUGgVJUKYNKigJCtxwPiTWWDjUJp5MEyI8aj9K01ZLV4iQCYMSOxqGr2LRdOzvXLfEbd9AQ5dyhUs5QnUrkIgTmiJJ7tW0xGIRVzMkhFCGNQfULdLkHpIyywM/EK5H9nXGvu997btlW6gIHYupB09yAdO8DvFdgXGPDOozWzDLmiBLKDABzEibkg9wIrxvIx+vJ8HoY5642YbmFPrF1XU2xHYqH1hp227aj9q9uKkWxB1iCZgxH94qGFvM+e4VAbMiQTAyrlzH5wzaeYBjtmxN5YUdnIXX/ADaSfoa53L9myPAllHuMUY9CAEQYBUZJH/r+x8aa7Hg27MgKxLEC4dUVcssQ3cSpnaJI7RXuwtweqyPaAt3LJzMNmkdWaNviYfM+9UXnzmBbCtZsqAzK9tSQCQGYZ3Hj4YHz9tNMcHOWn+0Um9KsoPMeNF7EXHGiZyFGugGnf3rVGnUK91KlR5bduxzTqNOpIJA10DhvFXu8PvEBQqWzbxBnquAKcoyxpIJ1Hf5SefCtjw3irWbWIsjUYm0tv2BVwc3zjMP/ACrPJDUkaQnpJ4LiHp4fE2J1xBw4iDtadnJn55f19qxcHs+pftW4Jz3UWBuZI8Ef1rxU0YgyCQRsRoR8q0rkzvg9/GsX6t5m0yqSiRtlVjEedyZgb14xUBUlqUqRDdjoooqQY2qJqZqBqoI0UUGhIGlRRQBNOlQKAdenA2M7RIECde/sPeYrzVu+WrJLMQNAAT8gQP6mobpFoq2WTBcqDF2rnpHJiLNv1UnpDkM0gk/CNF12BI13rPy/z8yqtq8FW5bXItwkrbMH/qLIVWPc+3arBy9xDD2bfpMSt+66ISQNUzCUBnpUk6+R22rlvMEi/cmM2cgx3I3NcqXtk4zW3R0SbglKLO48K4jntoyvmLDM4CkasSS0zCrM6iZER7vHvcyEQ2UsCDvIAknauDYHil6x/CvXLeswrECfMbVuDzZirikPfuOogGW8+fbT5VzT8CTlaZtDyo9o6VzFzJZw1sM7i5ecaWBGbPsTcH5V1mY8abCq7yhys+OZ8biR6huAlLbhYKyRmAb/ALenSIB30qm8PtjE3VDmLeYZjOUmd1U67xHtNfQfJTC7ZFnMbbWsmVREFAohA0dW2u5GuxrX1eqOmL3fZnLJreqtjiH2h8D+63kKqqrdtkFAMuV7RynpjQZTb20OtVEivoL7YeEW8RgXv27SpfsXVv3GA1YZfTdZ7wAp/wDEea4CwrrxN6FbOXJ9xjpVIilFaFQFOiigJUUhTqUQMVJaiKktSB0UUUBA1jNZDWM1DAqDRRUE2KiiigCnSFOgCr3ydg7du0L162Wz5shmNogRBmerWqVhLBuOqLuWA9tSBr7a10nheFHoqWb8NZVQWGgQkSVggjY+NNNDNY5pUjbFG3Zixt1bds45FVTJCoVDWwV0U6R1zJAIgZZjzzm/eLsXJJLGSTuTW75q4gWc2QSLakHJp8QGWTHeBWgqcUaVsjLK3SCig0q1Mj1YPEZZXs0a9wQZBH9NZ0P1rvPJ+P8AVwgGeSqkEjydZ+ayD9TXz6DV4+zzmNrNz0NCbnQkgkZjqAY8mubycblG0b4ZJbM6nbvg2sYb5DWXtNnaIkenlZJbwo94INfO87eYrtXHb958NeBcAgr0AIZUOk+Z0bUn5d64vft5SV8d/I7Gq+Jwyc64IE0qVFdZzjBp1GpUIGKdICnQDFSWoipLVgOiiigIGsZNZDWM1DAqKKKgUBpUUUJAU6VOgLHyGgbFoG+HKxY6aKBqddB8z5q4c+cQSx1WmAIUquWGRsy9LqTIKjT6AeNKlyBYL4lsp6lsswGmoDJI19prX8y8SOIvsxIIUlFjaFMD/fvWDhqyWbKVYzVuxJk6k96jRSNbmQ6VFFCAr18J/ioc/pwwYON1IIgj5V5KKErk7HwrDlGUX7ly8SdzlVc65ikiJgRoNuoaHSOXcfslL9wMuU5200/mPjt49q2XLHH2tN6dw50bQFiegmBmB3A0Hft23p882x6yuo0dZ0GmbMwJ95iubHFwyU+zonJThaK3RRRXScwUxSp0FDFSqIqVCBipLUBU1qwHRRRQGM1A1kNYzUMCoooqCRUURRQBTpU5oC1csLYW3mNxPvBZoUlFIMEJqxBOvYb5q0fGcKLV1lUqVnQqZQ+QD/vtXgmiaqlTss5WqGaVFFWKhRRRQBRRRQADVoTG2reHNm7lMqpChc1w/FoCdE3XWRsN41q9E1DVllKiTROm06TvFKlNMVJUKdKmKAa1Ko0xQgYqYqAqYqwHRRRQGMmoTSoqoCiiihIURRRQUEUjToNAKinFFAKKcUpomgCKKdFAKigCigCiiigCnNKigHRSmmKEDmpA1CigMlSU1jmpA1Ngy0VjmilgxiilRUAKKKKEoRp0UUAUUUUHYGilRQBRRRQBRRRQDFI0UUAUUUUIYUqdFCQooooB0UUUAVNaKKEDooooD//Z"/>
          <p:cNvSpPr>
            <a:spLocks noChangeAspect="1" noChangeArrowheads="1"/>
          </p:cNvSpPr>
          <p:nvPr/>
        </p:nvSpPr>
        <p:spPr bwMode="auto">
          <a:xfrm>
            <a:off x="63500" y="-1587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636" name="Picture 12" descr="http://www.archaeology.org/0203/abstracts/jpegs/moche3.jpe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95750" y="1124495"/>
            <a:ext cx="4514850" cy="32766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C00000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The </a:t>
            </a:r>
            <a:r>
              <a:rPr lang="en-US" b="1" dirty="0" err="1" smtClean="0">
                <a:solidFill>
                  <a:srgbClr val="FFFF00"/>
                </a:solidFill>
              </a:rPr>
              <a:t>Nazca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900" y="1524000"/>
            <a:ext cx="3352800" cy="4525963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Southern coast of Peru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Contemporaries of the </a:t>
            </a:r>
            <a:r>
              <a:rPr lang="en-US" b="1" dirty="0" err="1" smtClean="0">
                <a:solidFill>
                  <a:srgbClr val="FFFF00"/>
                </a:solidFill>
              </a:rPr>
              <a:t>Moche</a:t>
            </a: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b="1" dirty="0" err="1" smtClean="0">
                <a:solidFill>
                  <a:srgbClr val="FFFF00"/>
                </a:solidFill>
              </a:rPr>
              <a:t>Geoglyphs</a:t>
            </a: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b="1" dirty="0" smtClean="0">
                <a:solidFill>
                  <a:srgbClr val="FFFF00"/>
                </a:solidFill>
              </a:rPr>
              <a:t>5 miles long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24578" name="AutoShape 2" descr="data:image/jpeg;base64,/9j/4AAQSkZJRgABAQAAAQABAAD/2wCEAAkGBhQSERUUExMWFRQVGBoXFhcYFBgWGRgYGxcYGBYaGxoXHCYeGBojGxcaIC8gIycpLCwsFh4xNTAqNSYrLCkBCQoKDgwOFw8PFCwcHBwpLCwsKSwpLCwpLCwsLCwpLCwpLCwsLCkpLCksLCksLCwsKSwsLCwsLCwsKSksLCwsKf/AABEIALQBGAMBIgACEQEDEQH/xAAaAAADAQEBAQAAAAAAAAAAAAACAwQAAQUG/8QAOxAAAQIEAwYFAwIEBgMBAAAAAQIRAAMhMUFR8AQSYXGBkSKhscHRMuHxE0IFUnKiFCMzYoKSc7LCBv/EABgBAQEBAQEAAAAAAAAAAAAAAAABAwIE/8QAFxEBAQEBAAAAAAAAAAAAAAAAAAERQf/aAAwDAQACEQMRAD8A+i//AENZynwYAdI8bagRw1rvHs/xNRUsk3r68ecePtExzW32aPFrQqTZT5iDlD6my1biBAJV5/j2iiUGBerqYcg70ycGIFpkOtjgCOrAepgVj6sgFH0SPWGSZdTVi49zzyjiwACOKRXk9epEFTKamHCD3AwaucGUjJ8o0nPWcELU6VP6NHQo31XXkY7tCwTTXeNLD4dXxgp0sl3zx1z8xBLUALObXGTDjCv1umr+uhHVTH5nR9awBJmAAh2Bqax1Jd8OxemesM4nmU+YbLfllTXHlEHVoLv5cK8YEF2q4HP4yaBUl34tanTgPWCkzQOT2vwiBwlkpdmHMAtWu7glwQ4xgEDAE2s/qc2enCPS2f8AhZmylL/U3EoQKNdlKIcnimPMAY/IvrtBW3yWe5fqOfNrXYwxE9STVRyANcbVwc1+zRkqozX461nBS5eAauI45n4ziBU8vjTIPXT8YjJIrrXxHpzdnrXEeWm08SzJXUcn9KRBOlenrq0ZJfPKuuvWCXLYB2HT25iBV9Ln7wAk8D5xjsOL44HP7QOWIezvAmaSbkX8Oq6MBQP4coM5ABeoIODs/vxhIlVd/WsUyppZvbGsSzKGmMB1Kzx7RxTvxhiFHWtNCZxIx4nhFUK5T2ag5cYVMQcQO/ODdT0L8B8awjF3G9btEAu4bWviFTJX3hxNG9LPaAWWt+OERUSwBeNHJq3Nesdho+6/iG0eIk1P2p6iPGnLj1f4jrz1+Y8tQpzGUbVmAG3Aezm8VJDJS/8AKT1NOdyYlCb0/JtFslLAk8A/Nz7AdYgTIJrSpPqQB5CDnLCt3M7yic3WQPJIjJmtXBI8wkn1VCwokAPYM/T8wUBL2eCSmjGAQTkYFay9PiAFb11nDApuNw0LKaO/fXF6waUtj7eloDL9IwLQsg7pLBuRppoZK+mIDTJa51rPjDGYN5/L4U/MIVtGDtTXeOqW4GRGGPetoAvqx7dcYxDHlnf1jqaB8I6ggml35DPqeUTRRtAJl3NAotvG/wCqL50URXKI5a634Xs5i1iEG4CUzAx4JlqtCZew7wuAVOw3SxIcMSzCoI6ZViKDeb292hiVAgCvt0YaeJlS3rcHhD0Jpx6ce+s4gdLUB6DhiaXqYlmz2p7UvrtDJgJS1AceGmwiOaLkfb8UiByNpfiOTmBKgMC3DWnjSGyprDtAb3aKCUqhCWArzc3fjhE82XyPWMpTDM6+I4letXMAUjaiCxqD8+cNWwfHI/aEoTfqYdKkG7U0wpnAE9cRrGumgFpz+8OUl8u0TTE9NZRVJnSmqKA6r2PlHFbS4YvQ+1eMMKc8m5mrRLNlhsuPWIownexZ717wmbLGurenrAb0cBzdzf8AGrxAldDSNHZimNOEdiK+4/iaax501Hm7x6v8Smupj08y+vaPKJb1+8b1kFCE0oXejd/aCmFW7u5qIH9qYOQoFQ0zkA+Twpai4xLE+p7W7RyHJlpILfu8nITjgxMRqmueHLj6vAoUQQOF34HPnHEBhxEFG7mhjKPl5Ryxw6aaOS5vV4AErDliM7w6YAQGet+nKOTZwCGpi9KufblmcoVvUFcIB4GWPrGUnh6+UcSGGusDvU8tazgpa6l2doZ+pn5YwoZ5cYYOevmIGysPl2h01JTwpaxL/kwpJ48Lw9KhcDN6djV8NViUOlJODON7o8sYNmB+IbIO7+mAK76aur+bizvvPXONsyLtiR/cFhveFIQd0PcKcvQsCkksatXIwEwHGgxprt8xxVOUXzUeJT1ShvpuXGagQwAtjSIp43VqFmKhwcEijWrEAqnhrA9wXhYw9ThdtcumVM4+tveDSBVw/e0QcBD18rt8/Ed2hKbJVfh05aEZW7iDW9Wtw7RktZ8cn5RROvZFGw40ro0PaOI2VVafOOvxFC54N3e3QaenGFnaj+1gdZ2gGS9jF1dsSW6fHuUxdhlrX3hJnly54cdVggr56xQZNG7axiaaml+eMOK3x12gVDN8/SCopqa0hS1PU0OOs4sVU2haZFex5NWIpMlIdyAWwe+EI2lDmgx1oxVtEoCmNaXta2vOJ1jl+L36YRFQkVZy+GtXjR2fnlx+Y7Afb/xZLq1rGPNKdd6R6X8QNTHnJNXNOJvbyjWs1MhCQ4Xc87so0LZkd4X+huklwfCKY1SCR3cQEpTsM3NxicsbCLJZdQLU3mZ7MOP9VuEQd23ZgJZWKEEJPBkJFOvrHirHnq0fR7UApDBKiHKiWKq2Fji74ir5CPPmbElQHiG8cN5qvbxAC2RNhAeZvUz/ABBAY5Xp2vxr+YKZs600UgjCgcHgGp+IJEx/DgTl3tov2Ba0NfVIXJU1DceWHU8NCiYnF3obc78hq1ZkKAUetLsDUVzigZ20ElooUrhy4coRLRUmHORhEUDF21aGyyw4mFtS+usNcH3iDspdqO0VJS5dmyFhbB63zhUiXatK/fyvyigS63bs/PvhEos2UgEjAlL2wPkK+cJ2ixqR0zQgiw/2nnDUBh4SKh+gWMMyC4pjCtq/cDgUgNwC8elftAFtJpNf+bGjf6gGecRbeP8ANmf1q4PXzizbJp3JtCPC4zIenIeJuRiPbVgrW7fUcxck6A9olVPe3bvrrDES6YU8uPl6Q9GypbjcqbxDw76gKtQKlhmuekZeyEKUAfpdnxIClEUyAIrS2dIidSTo8eHWOTFMbCtG+3zDpqWGYb7/ABWJlE4XOhFUhUyvDtHQefH2HDGMuXr57QtjiYIaCTajfmCWNapAoWltayg98cKD8wHUL4vTE+8OUKO79c9ecRqvBBJwLR0pi6VhZnpocjQcYJINn11wp6wmfKDcMNN1iKnmTdWiZS784rmbOGFYRNlavHIkn0EaKP8AChIdntjrH3jRB9dtyq1bjSPOmZ08If1PvF38SO6SGri4iEq3iEvRwOYF/ftGtcGgsp6HdYXuwr6Q0LI3Xxr3UcuESBX1H+tVcXt6+UUzJWZ+lNrYADlfziDInqSEioZIJY/zEk1wNj5wqbtZV9TEnEgHzABBHAwO1yyFKranYBPtEwOuUVTysAkgrScClVP+qq/3ZQ+Qyn3lpVSyklL9RT+65iDXx1jEwRZNklm3VgZpdY6AAnzAqMYh/wAOkqO7NSK/uSUlsa1AgyspLglL1vptYQUjb1kjeIWxpvpCuIqatTOCmj+HzAKpcXdJCx/b7wkB+NaY1+0VyZiXBCSgjGWo4f7VXwxEOWUlX1Sy+C0bqm/qr/7DCAgmJzb2jgUX92j0Zn8OS29uKQK1Qf1BjgXztvRKvZw/hmJP8z+HGxuk945BbP5mg4g68oNM0kMTRrXyzoLapHUbGt33aF64dxRuL+hjidnAuo3FQzPwBIJAe7ucoBiVAhW6kJZJs7OCC9avSHrU5XmCLV/cB7wiXJI3sfAqxLVCgkvkX5Fxyhs2Wf8AMVZCkjdJoHdBvZ3BDcDEUKyfHdjLHcplu3fzjs1G9M3SakpSS7eFw/O5qXdoJUks4qDL3HB/cPCBxLYZCBnf6zv4fEQL03Ltepbm8B1KnIeyt0qH/kJnL/sSB/xEMkqLE4qCldymWcLEBR5GJRPALE3CgC1SSjdBbgHoP5icWh82aAG3Wt9QI8CRugkYbyiS3+17QEs9ySTj6abtCCh/XMY8+0VrmUYMa3cNzrw1mEmUVBhStTdrOb0+WgJzKKa48QdfiJlSrNXrji3lHuTtjSBRT0ejPyax6ZR569mGfQhnvrCA81Irr3hhTQRavY8c/fQhM3ZiGOqeUAka5RlBnbrBTF5wkqJNBFURnFuH2rAKWWzjhW5DaaMgRAuZNPTXzE0yjemuUWTJtN1uL4xNNlM2Jw+POOdUmYCGwBr8xoyi7ObRomq+y23a1hX1nAkGo84hRtZ3iVJBYEg7rElsw2ZHWKdr+o8YgAIC6VokdVP6DCNqyNStISxQAfDY+Gp3jQjCg+YrksoggByoEg4ADeViw948ha3duJB8hDpU8srghTvxATEBT1kk3v11UQoprq1OzRz9XmcLh254ekEr8nyF+sVQGZZw3dzapgCpzSsdmoOOP59oUAQ3rBBTzRKdNoQcpDGEJU6jwoIqQn446eAakDehs1D+nE05eXKFJDYQZVvc7ZaEFKK1Jq7G71B6G4gkbYsnxbq6t4kgn/sQ/nGVLPG+TQuWlq2+Igu2ZaS4CNzMhXhfI77lzSxpjSBUGIoMvta+HlCQobpDVyiuVO3gN6w/cb5D+qnX0MHCHADMLs5btzNuGELSli4agI79qRSzUww6BwzXHT7YpL0rkXBvlXnEVGVEfakdmTzus5Z6B6Z2GvSKJsoFw1BY1yyNhbvC/wBGvTk3LrAM2eaBmCWdSb4sGcUxZxaFmSFFytIzcKBJxehBvd/vMYp2R/EQzkJAUoHJTh90tgbft4RBv8LT6kk4DexxNQBw+KQadnaxTz3k1o1Kx0bwAcyScKJT/wCyBm+q0FyEncSXDUVdst2ZFEhkrP8AKonDeSfdyeFcoSZxGqcaR6P6ZTX9I7wqKlQwIP1HHOPMXs6/5VUr9KueUBSlqk0azHQvqsc3CT8m/wAdYnZSfqBS9nSa94P9bC9IoGfJ8h9/T1haNnAe1rHXB+3B3Kr28qa+YSs0ex8vQQUgSmxpAGVjgzjWMEp75R2Wc6xAgeI0AgVKpWrUD+kMUgCJ1xzXScKDtnGgVlqiNHKPrttmbqjziKagiXvZqOWCW/8Aryh20qd+1Rn9o5Mm/wCWkZEkYYN5AefOPQzeau/AeZxL6vB13S+JSn3PPCO7rcc9NAzFHdSDcqUc2LhNsPpiAX4x0DWuMdlJp5DWrQ1LWy10+8Aln75x1SwAMW+PyIyRfrrjCphcgd4A5EunOvtFeytR7azuIVu0HlGlVUe9ByiisneUwZ9ZxwoY69YHeAOAPX3yh02cVY29c/vBQS08Gu5a161pAzZV8swcL36QaMfSwfnhaOoG8zK4YapHImCPfhh664Q1B3R0s1qmvtGIFS1ajFwdYwO8aDVzaAv2ZRIqLBSgHpRi4cPcD4ydLk0r4cAHBqAxDgUO8GY1FIRJBIKbeDB67y0p6OKcjFZI3SK+MqYD/dMUA/8A0vzZoikpYEjNzTl5/BhMwUrj51Ye9IatSd7eNPEQAQbJLOSA34MTbSC9LNm+FKihcesMCf03t6w2VI3UF9wKKnBNaAVDAEipFeh4ghTdMdapD9nmK3GBWPqJImCXiHoakWGETBwSq/VKIAN0P6ynxFeMaUvAf4duJSmr9IJZWR9Uw5AzELtz1WAAUP2rAxfZ0KFhnFBCVjuS2t4VjvSZ7CNM2N23ZT4liX44ktxaOGWGdW63HZ93hdGH3jS56bEyjQ0CJqXGOWUSgFoO6UiXMSVHEKNsAyRXTiJ/0y9Qr/qb2iwJSqwlksSyZs16Xoq4D1q+ULTtTOyVDlOLP1GcUST+fm3K/Pzhaej8xw+IqmbcSd7/ADeQmA//ACOHeEq21JIrMBe5SDy/fAKAFzRjVr5mOSpQJ8RoM4vTtjg7yiUlJBSUihILV3izEvS5EecgnG3OIpc4MeBhE4ZH29YfNUMomJjmqnWkxopWvgNUjRyPdnTd1Re5LcYXtEuoBFkgPzAJ5Xh+2bUVKAvhUAm9K8YDaJrqLh/K1BZo3ZpJqAFa862vSNPmPuDJKRng5p1g1LCwzKBsKpVQMT+0ZDGJX8ROZtyDdLQD0H0fvlrCBWMe3v04QMtQdi79oapdGsLxQje19+kKlo8fTzhm/T09oQhbq7xBUqY55fj4jqbwtCPOGSzWKDTQP75R0qq2GQ65QYkhqqAewqomlyMA+qRjLYkO/EW4xFNKt4OSyvI5e46CO7MRvjmMzXVOmUCCGYCr+2dGjsggEHk3A4GA4tFbuzvXscvS8dTL8Q4Xbl2NLc4BZcneuTXLhQQOPTjkPKOaL9mmBzR23X6Aqrn9ENRQS+KpdMAyd4nk67xKF7yJhxIIDZsEDDKYYqWob/8ATvqSMKDdFD/RfiYqpJm0MUsbpcm9SpZ9/OAmziEhhZII5lL5x3bZZCsm3QOiR9420bKSzuWDBuAAt0MQdMoAeJSnNQQzZUxZiMujNBHcSw3iq9f00G9/3DL+0QxSAkApFDuuDjg5c0U7VH8yeLzbR4TSzBr1FD7gxBSpaLChv/pgMf8AgTWBSGsZVXuZwL1yYcIjJ467xxXnnfX4ii+SkVEzcSCkspM00LFv3OeTR542uZTxrFKstWMcSSTTDPWUBNz16RBbM2hQTRWYVSp5m9nxhCVPz9/TFo7KYp4jre1rN7jOBWnEfiKGFsvjtj5wlUlywFXzggulMIFyDr31eKELQc6cXgFNrWnigijFufHPnCFGutNWOVJWe/nCCcYo3qQtqHVI5xSglz0yjR3cJ12jkRXtk+N7kMe1faASo4/OMMmfuU+B7ksPUxIZmMbMj5a2GVD1ct6Qvfc26tw/EHMmhh/NYHNgBhxhMsklkgl9YwBJTx4c+1oGcHLxTKYkYf7bvhhaBUKmxZw33iiaYhtc4Vs99fENWWdhSuL+cBsgv04REMUqGoS2OEArp26e0EtRe2HxWKpqpg5Yekdf5+NcYle3D7xQgks4HprCrRFF+o3p8wRm0fHz/HxCjLpf7avBIFmFPUwAFT1PTnqkGoMejtbygN04N6fmGSyQaWrcPn2iC/ZZpCUu1SCb1BUr2lwRvQCiEsa1K1pLcvERCCrwljXdPRpY83mQM2Y0xgW3fDTh4en0txgp8yad9YukqVQuQz2bkIdJIZwGcMS7sWADuLMB/dE6SCGPPC9H4xRKcO7EWIJubgYOa4ZmIB/VICiWcu6XqCKKoMDd82aoiOcveJONKNkABjlBkuoKNHJJPFiTwvhCJiuPx0bmYIyEjXXHVoMooNNqsKQrHWmgp53uReCuzJg/amjc+GvtEkwF89UEUiZe3qTqkZcwAUAyFy+d7BuEAhCt0thp9codMrXhhmYQmvzFQNMH15QCpRqKtm2ENBbFm5e19XhBobYx0L16QAz5TmgOetZQo11jr0hpmHVvXpCpxD3Z6j8QUgJrXJuHzCt1nisgNy6ZUGcLUkhxq8cql3yLPHIJaKV6aaNHOD2FTaHGw7VPtEayHtR7e/CH7QWSAaByfQX6GFypwBctQccqRszLM06DceghkpbA0HU08ucLXL8bYaz1SGS5TqZRYFhnw6QD0zWuL8WfLX5iNavFkLBuXpFK1PTy1TthCZpprTRUIQeLJxtdngtlqRxb57/EdBocrj0joU5OrU9oQUzakMGetdaaBdiMeYf1vAysrUjgOvSLQ9EoGouTiIoTJ8JtrpT8wpB6a+PWGKBHLEv5RFLUXwvT4gkqDaP4qNNCN9oe5KTwPq+HbvEonUai9+HnxPzHEKd/aMFMoPRnJzpDNlDqHMeZEQejLlOWD3CObzAk5ftljvERZSirNz8wYnkK8KiFbqbG5ICjzvwEKAgp6J9R6wapzD7/ABzOmifePZh8co4VxKqzZNhC0kqVUOUth+0Fr8elIjXYWOuN9Xh2+GqTYBnoefWJZysHDCoHWjYCCOJmtz1SCSp9W0IWsChf341gUr469ucUHMUBQOeL9ugPlABVaimD+vl5wtUzGjmno9H0CYOXXprXOANJrbhrWEUS06Hk/VoU+OfDi5giaPAacnLPIwtMMKX1xhagzHWqwU5KsTYabWUJVLd6NbPLjh94ETPLjDDMoR7nHrEE5DUz66vHJ6aEgBuGHaHqS5ADZivL2BxhSxTHGpN9fERUhQ9CafmNBKFfTnfFs47HKr9oYgDFh0NT7+UToDA4BrPxA6w3atnIU5bdNCxdu1aX6RwKy4A93zswHV41ZBSKvUcTzjJVQvUnnTVYVu/HeGA8OMVTCOHzSnaJnc4cyYpkgEEWB7HryxhS5Q3i4p2HbLXMhaSGJYs+DWw7kNHZRfn5Qom7fF4PZrfaAaC4cWGr2hgl5VfDXCMhVDTw39R7QaVDDWGucUMTQV1V+17Q2dN8KS4scwcXF+LxM+tXgpq/CMxBS1HWusMlzGd7s1ehpDNg2QzFpSkbxNb4NU1pSkI2hVSMXOPc+UQLSpzXWvaHyFMQbs57AnvS8IT759orlSnUKgB62oGr6xAE5LzFjLqWDAa9YZJvUffVYKaoFZIt8xxObDQ8oKoUkA5+hLeUIUN4gAccYcUVwa9PPXCJ5iCO2TGvnn3iBQmhiS7v5N6v78ISoPhU6y08HMl+cclm0ACEEhqmuT8PWBCatY51pF0pKSbtmSXrhQWq0HMkFVWcqqS4NHzaj37QHmrQcHYccI0s8ItnbGElga8miZUtQvbR5QBIVlDVYfGsoTKV99dRD0zHprjTrAdCfDW+tdIBVmFq87iGKIfj7mAWml/WAQpOtdYYhQA1rRgRaOK9TEU3fA9r3AcecTrS9MLmurww1cdO54GFTFU1YfmOXSZmV765Ro47nzvzGuXGOxBZMml9YwctW8A4FWwH8zR2NGvWSWWfD09ochHhB1jGjRRgbRpyWUGpw75xo0VE0xNIPZ7d40aAZgekdlFtcD8Ro0XqjKqwSqjWcdjRFMRPVL8SSQRR+bA35+USCpqTc840aIGoS/UEw8W6E+vx5xo0QAlLqAwf2g5Pv7CNGiqeqw4694FavCk5k+TH3jRogTtQYA5/ETJGukaNEiGJqQ+P2glLLqrZ/Qn2840aLFZO0Ea1oQ0eNno1KUoKWtaNGhQtUoeXxFslAEt8QVV5JHzHY0QT/pgefq0AA+s7xo0AW27GlG6U03g5q+LY6pE5QGHP3b2jRonFHOU5ZgGTcC+8avhR6RMtFP8Ai/asaNCrEpDa4xo0aM1f/9k="/>
          <p:cNvSpPr>
            <a:spLocks noChangeAspect="1" noChangeArrowheads="1"/>
          </p:cNvSpPr>
          <p:nvPr/>
        </p:nvSpPr>
        <p:spPr bwMode="auto">
          <a:xfrm>
            <a:off x="63500" y="-1587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4580" name="Picture 4" descr="http://www.latinamericanstudies.org/nazca/nazca-lines.gi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1524000"/>
            <a:ext cx="5105400" cy="481012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AutoShape 2" descr="data:image/jpeg;base64,/9j/4AAQSkZJRgABAQAAAQABAAD/2wCEAAkGBxQSEhQUEhQWFRQXFBUVFhUUEhUXFRcUFRQXFhYXFBQYHCggGRwlGxQUITIhJSktLi4uGB8zODMsNygxLisBCgoKBQUFDgUFDisZExkrKysrKysrKysrKysrKysrKysrKysrKysrKysrKysrKysrKysrKysrKysrKysrKysrK//AABEIALwBCwMBIgACEQEDEQH/xAAbAAEAAwADAQAAAAAAAAAAAAAABAUGAQIDB//EAE0QAAIBAgMEBAcOAwYDCQAAAAECAwARBBIhBRMiMQYUQVEyUlNhkpTTFSMkNHFzdIGRobKz0dIHM0JjcoKxweFihKIWJUNEZKPCw9T/xAAUAQEAAAAAAAAAAAAAAAAAAAAA/8QAFBEBAAAAAAAAAAAAAAAAAAAAAP/aAAwDAQACEQMRAD8A+v4jGlJUQRs5ZWa6lAQEy38Ii/hDtr162/kJftg9pUac/CYfmsR+KCrReQoInW38hL6UHtK564/kJfSg9pUulBE64/kJfSg9pTrj+Ql9KD2lS6UETrj+Ql9KD2lOuP5CX0oPaVLpegidcfyEvpQe0p1x/IS+lB7SpV65oInXH8hL6UHtKdcfyEvpQe0qXSgidcfyEvpQe0p1x/IS+lB7SpdKCJ1x/IS+lB7SnXH8hL6UHtKl0oInXH8hL6UHtKdcfyEvpQe0qXSgidcfyEvpQe0p1x/IS+lB7SpdKCJ1x/IS+lB7SnXH8hL6UHtKl0oInXH8hL6UHtKdcfyEvpQe0qXSgidcfyEvpQe0p1x/IS+lB7SpdKCJ1x/IS+lB7SnXH8hL6UHtKl0oInXH8hL6UHtK464/kJfSg9pUylBE64/kJfSg9pTrj+Ql9KD2lS6UEM4x/IS+lB7WvfCTiREdb2dVYX52YAi/216E1C2Efg0HzMX4FoI2Ib4VAP7HEn7Hw361biqLFsOv4YdpwuMP1CXBX/zFXgNBzShqFLtNAxRbu45pGCzDuz9iX/4iKCbSoCYmZtRCqjsEk3H9YRWUeka6JjpVIEsGhJ4oX3qgXNs4Kq47OSn5aDnbW0twq5VzySOIokzZQ8jBmsWscqhVdibGwU2BOhppcPJjIo58sT+9sr4SYs2HLhiG48ujXW2Zo2sBoouakbUlXEJDPhzvWw04m3a+Efe5IZI2U2Kvu5pCFNjmUA13jO6DTYco+HkJlZC+7yu5u7xseHibUo2XiLHNc2oIeGxUcSpLAphRZo8NiMMQAI2dhGuWMHKjBnjOZeF0a+t1I08c6tcKykqbMAQbHuNuR81ZrFYBjv5ZFUCc4dHTKsojiiLHeMCCrPx87EKFTnl18EURTQCMWPWhh0YRqhlw/VmeRWyKAURluGAAuijtNw2FK4Fc0Cl6gYna0aMUuXkFve4xncX5ZgPAHnaw89V2M2hJcbx0wwY8KKN9inFr2CAFVPeFEmnaOwNBSsbNs5FlhmI3DLJmWaV2mxsw4g8IXU7tgfBu1tOBSARq8FiVlQOhzK3I2t5iCDqCDcEHUEEG1B70pSgUpSggbd2h1fDyzGwEaFyWvYAcyba2AudKy0X8WNmMbLM50v8AF5hp36rW3IrwfAxnmiH5UU6fZQZgfxIwNwA0pJ0AGGmN/sXzGpM/TaBRfd4rmgt1LEDV3VQNU53Yaczcd9XvUI73C5T3oSh+sqRXTG7MjlQxyAsjAqy5m4lIysrWOoINiDzoOuyNpriEzqHXUgpIuV1IJHEv1XBFwRqCRVbjel0EeccbFJTEQqi5kVSxVQxGY2HZzuLXrL9EMK0O8w5kZZIsTNHBKbmOWMyNIIi+vEoJvcWBYcLZRXaeQtLiossscxkQySRRgIM0KERrefiZiubMFP8AMVeYNBcjp7Dz3U+TOUDgQMrOHyMAFlJ0N73A5fJfpJ/EjBKzo7SoyGzBoWNr8rMtwfqNZrHHCxhI3nkQRTpIFbdyBWaRlZJFiVmsMpXQg2Ui62JEPLg5leWFlDqrSSPNFidzkV9S6tGzSC1+HOvIC5tcBtsZ/EDBxLEzmUJL4L9Wly6uqDM2XTVvuPbpWkwuLSQExurgGxKkEA2BsbcjYjTz1lOjex8HMN7vo8bIwjzPaPKd3xRjdLyClgQrXtpbkK0WFOXESpaylIpBwganPGwuOdhHHz7xQWFKUoOkrWBPcCfuqJsT4tB8zF+AV7482ik/uP8AhNeeyVtBCO6KMfYgoKrFj/vHC/RMd+dgP0q7mmVAWYhVGpLEAAd5JqqxK/DYD3YbF/fLg/0qHj8ehxMm/fLHhVidYubSSy3ySZALuARkRRe75tLqpATk3mJsTnhgPJdUnkGurnnCtrEKLPyuV1Wu0e0cNCMkZWwNhHBGXIa+oyRA2153+uvOPZhxALYsXVuWGJG6RLeBMF0mY9t7r2AaZjbxRKoCqoVRoFUAADzAUFd7oyt4GGk5ixleKNSCAb2DM458ioOho+PnW+bCswAuN1NExJ7rSFNatLUtQUOPkgdlM0UscgsqyCKQOt7EgYiG4C6ajNY21qBhRho1jMGIhkCmeQibErxPM2d5c4BysGzjRbWkYaVrKi44wixlCXOi5lBYnnZRa5OhNhQU+A2nHEpWNWbDoXLTrl3SZnLZEHNo0BsWUZVAHc2VshRHM7Ypg2IJmMUrMuVsK0mdVg1soVDEH0BJQE3FjUnrs8ukEO7TlvcQCOHL4UeHU5m10s5j7Tr2+ewlw26TCo6T7lE5qCoAJAKC2UAEEAL4NgO6gkPtjPphozPqRnDBYARzzSnmL6cAc37NDaDi5CxZJpWkfQ9Vwd1IHMCSW4bWx1Zo1PaK4nxU3WJUlWV103MUEVkkjZQC0s7WAcNnGXOotl0a9eTNlXcG0JuSMLgNZMpvbeShV3ebmWGQA6ZzzIdpJjHljLLhwbsMNhF3mIYEjViF4BrYkLzP8yuu8EQuQuEaQg2Fp8dNYahgA127LgyaDmOyXg9kyDMq5MNGWuRCM80hIHFLMwsG5g2DHtz1Y7N2TFBfdoAW8JyS0j27ZJXJdz52JoKzC7Oc3eJerliQ8klpsWyBtBmYsEF7kAlwARwqbgWmyNmJh48keaxd5GLMWZpJGLyMSe0szGwsNdAKm2pQKUpQKUpQKUpQKUpQZ6HosFkuJW3IxDYoQBVA373JLSAZiudi4Xv5kjSoG0+j0xxc08axMJI41Gd8pzx9rHdsw0AsVNudxWwpagxuzujmJWRs5gMJuAl5JCBvJCGQutoyVZbqumbzCx7YjovIzSFdwpJJDBFzMSS3GRGCpvbiBN+7v2FKDCYnoTLIWkYwmcoESV9/I0YGa2QlhYcRFrajt0rQdGNgnCxRiSWSeZYyjyySSPmu2Y2DsbAGwHmAq7pQKVnJek7JtJME2GlyPGWTEAXjLKCzBgBwrawzX56WHOtHQRtpfyZfm3/Ca9MOtkUdygfdUTpBIVwuIYcxBKR8ojY1OjGg+Qf5UFbJ8Zj+Ym++SD9KmyYRHKs6KzL4LMoLKe9SdRyHKoLn4Un0eT82L9KtaABSlKBeoWL2mkbZL5pDqI0GZyO8qPBH/E1h56gdJGZd0S7rBnKzmLhYKynIxkHEqBgFJSx4wbgKb+STFIz1eJMNFoxmxAyA5hcuYrh2PeZChv30EmSWZ1LSFcLGNScyPLl08NjeOM872z/KKiYJEDZ8LCZGYG+Knc2IvewkcmVlubgKMlr2I0qPG+9s0cZxOUlhisWFjgQ6AmEZbnTUFEytbw9b13Ub8EENjL8yw3WCHLQKb70czf3z5RQdJVE1w18cWBBUWjwK9+fmri45HesNdBrXbe/CA/FiZolaNIsNGqRRLJkLrJK7ZSeBOEsNACEvarNdkmQDrD5wP/CQGOC2osyA3kFjazkqbXyirQJYWHIf5UFVivhmFbcytEZF4XGZXRgdVcAhlIIKsAQw4hcHUTcBgY4kyRoqLckhFCgsdWJ7yTcknUk616xYdVvlULmYs1gBdja7NbmdBrXrQKUpQKUpQKVX7T2lupMMlgTPM0QuSCMsEsxI0N/5VrG3Pn2GwFApSlApSlApSuGawueQ1oOaVG2fj450EkLpIh5PGwZT8hGlSAaDmlKUClKUHFq5pSgrOk7WweKPdh5j9kTVZKNBVf0jW+ExI78PMP8A22qxoKlvjY+jt98q/pVtVT/5v/lx98p/SrHE4hY1LyMERdSzEAAecmg9aV44bFpILowYacu48iO8HsPI17UA1l8Ps6R3Jmi3k0bkLNiHVocueQo8ECGwcKUvwodbZ2tWopagrE2OrENMzTsDcby27XW4yxKAlx2MQW89WdqUoFKVxeg5pSlApShNApXnNiFQXdgo72IA++o7bRTsEjE8ssMlvSK5R9ZFBT7fGbHbN18GXEuR8mEkT/7K0lUGLwMkswlEdim7y7x1DaM5fdFM2TMGVWv4Si2nOrB5pgCSIlUC5JkcgADUk5FAAoJ9KzWN29JEwu0TJlvcLbW5XIo3pckFdSVA1GpNwPKbpdkXM0Nxa/DNCjH5BMyL/wBV/NQaqlR8Bit6gbK6c+GRcrC3m/1FSKBUDbsWfDTplZs0Mq5UtnOZGFlJ7TyFT6zf8Qsc8GCkkiYq4eACxIOVp41exGo4C507u69B896B4zEQYBAuIMIwzrHLAcMbbx8TJKQ7sM6MyMoOlrFdQbkbL+GOHYRTvJmDyzFyCbrdxvHK915JZNOzT5TR4fCy4rAPNn4N7HNIJczvfDqd4JN6CXVWVCPBuEJA7G038P8AbsmMikZ0VVjkCIyiwa8aSHh5cJfLcWvY6DlQaqlKUClKUClKUEHbo+DT/My/gap1QNvfFpvmn+9TU+gq1+Mt8wn5j1zt1+BV5lpoAqgXJyzI7WHmVWJ8wNcL8Zb5hPzJKrsftRZMbHDE65oc2+Y8QieZbQJa443tIe22WxtnW4WUAJxUjDwVijjbzvmZwPNZWv23zjlbWzrN7A2iFbdu2feyymGS6++KoFywFiDdTqBl5AWFhWkoFKUoFKUoOGPdWJwXSaSPaWIw+JChRFG6srMQCylhGkXN+UnGBdiLWGijRbT2o8bBUjzHKpuWt4cixqAO3Vrk3FhbnfTIbR2lLIZJgoJXDuY8iPIbJiY8siorXUi+Y2J0APYRQbzDYxX8E6gkFWBVha3NTqNGU/WO+pFfONjZl2iJJllSV7jtZWzg8OZbh49FIa9hktlUkAfRhQc1VbV2wsRKCzSWvYa5AeTOL3sT2dvmq1qNPs+NyCyKSGDglRcOFKBr94ViL9gNBjZmeRgxJzCzeEA5ygNxNyVb2bLovI5bEtU7DbRxIZFRllHCrZ1yudb3Vbg5iqsup01LWym8zHYCODIzTbtBcHOxLO1hlykEaizaAHViws3FVNHAZBIudhEkYM8wVomkVsr7qBbZghRTmcEXJUKbJkUNJJtNur72yqxZUGpdAzSiIMDwlkubg6XFuVZ/HYGUS5pWLsWYIbL4LOTkibQaBiLEZ7XC5yCx7LjIeoJEkiLfEx4V0DAe+HEjrESrzsU3pAtqmvLWp2BxTRv1TGHOGB3MsiplnUMboxGhkVd2SLLe5sDlJoK1Y1UFijDLfNJCSXFtbESBt2R2ljEfN2C9wexwGV82ZLXyurEtmXQPmYqO/RQbga8wZmD2YI3zhnPDkUMb5VuCRmtmbUDwiSOypwFAArmlKBWb6bdHHx0caJMYgj5m4ScwItzBBBFz3860lKCA2yY+wFVNgyKxCPlAVc6jnoqjzgAG40rJdCcO+Cmxi4j3tJcTI8Skg3DTSsCMpNwUaLlytY2ItW8rgrQR4MdG4uGFvPwn7DY9h+ypCuDyIOttD2jmKjvgYzbgXS3IAHS9tR2anTzmu+EwiRLljUKt72HaTzJPMnznWg9qUrG9J+mwws4iEei3MrPdVysi5CrjQDNICxbkqPoedBsr0vWc6Q4ksqGIvwxvi+HMpYQgFI2W4NmZhdTzykHtFdX6TWxiQFF3bM0YkDgkvkVl0HIZhIhB1zBfPYLXpB8Wl/uGrCqzpCb4aS3bl5dxdas6CsX4w/zMf5ktUuM6DxyYvrBbL/MPAqq+eRUUcVrECztyvmcm/ZV3EPhL/MR/mSVZUGI2L/D5cPJmExCrKJIlRSGVEaTdxF2ZiyhXA85Lnm1xtgK5ApQKUpQKUpQUW3XYSxhQ9yvNUZhdcRhzlJUaXXNz0sD2A1kNsQPgYFkZt3cyRWJdjxIPfAIm5XjJW98pYXHFZfpdqx/TnCtLfOI0w8cd2kmZcjNK6qVVRdsyhQRpqSANToEzohjBLEscqe/YbKtnW7WyskcoJLWLKGBIY6hta0grJbCwMvWJ548ypLHCimYchEpXMEB1JsD2Di5nkNLgMKY1ILF2LsxZrAm50BCgDRcq6D+mgk0pSgzm2+jbzzCXflQAFChCCqAXsrxsrm76kMStgBl5k0mPilw89g+eJMIBkVctmjk3kaqBc67vIdbASJYC+u5llsrFRmYA8IIuTblcmw+usdteAsSpIaRnCMwsOMKJ2Kki+QOMHGBzAQa3vQfNY4JUlgjaRrLJZ+wGY4fNmC8s2+uR2jMbczX1rHbNkxsWdZ8gfDgImQMiyOGErNqCxswUWIK5SRzNYTH4XO2YBVvKMQpNrKVYupJ+VR2cq+h9EZRu2j55HbKb6sjMSHPysJPqFB6dE9mzYfDrFiHSRl5GMMBl7iWOut+QUAWFtLm6pSgUpVftfa0eHUZzdmuEQWzOVFzlB7gCSeygsKVjv+1k2j7pN1a7nNISo1vqE1tbna31ajQbH2sk6m2jC2Zbg2zaghhoynsPaKCxpSlApSlB0Ovm/wBay38Q8EvUsXIV3nvSZo7uA5ikzxkFCGDhjoQewXvatZXWWMMCrAEEWIIuCDzBB5igz2ESLDO9yFgXBRkFmuMsTzNOx7zaSMs3M5tay2zejW7lC4iWUmYI8MQCb0tGqtwyE2Vowg104SBcnlZ7QgC4jEQRIiJJDuyoRecu5i7QRb33wRoci6d9zsfZSyHDYp2dpFg4Azkqm+SMyEX1JOQcybXNB1bBbjZ6wgWEaRoBobAOoAuNOVq0VVnSM2w7/wCD8xas6CthHwpvmE/MerKqyE/Cm+jr+Y/61ZmgUrorg3sRobHzHuNd6CJtXHrh4mle+RbZiLaKWCljfkovcnsANS6j7QwizRPFILpIjIw71ZSp5+Y1hejnSdsOlsW11WLFyyyXZmWXDmMSIoueHN1iw58Fuyg+hUqv2BtmLGQJPASY3zAFlKm6sUYFW1FmUirCgV1ZQeddqUHFq5pSgUpSgrkwjpLKyZLSFW1DXzKgTW3mVdfNVRtHBFGQueEXOfWxdpWxc3BfQDq0YF+Qa161FR8ZgklAEihgDex84Kn7mYfISKD50YhltysFhGh7cRIl/Popq96Ly5ZU8WSPINALmPMkYHmCYeQ9v8wd9WEmxh1nNuwYzJHIdRYOqYgsxX++8Z+U376tIdlwrkKxIDHmyEILpnFmynsuNPkoJgpQClAr5t0yeSebEonhQgqv+GPDSqbcrbzEAE9x1IAr6TVJtnZ5zrNHe4NnCrmJWxF8n9YsbMvMry4kSg+SnfEhyyqwaLd3ARgBEhIFyCAXzkrbxlIAuK+hdAsMeNzeyjIOy7OQ7Fk5ggCMi/Y/ca9Bs6G2d3kVLaSq4eMDTMBLbhUWAJcC+XUnWrfrMWFTdxi5WwyjsLWC52A0JJUBdWNwFU8qC4vSqGXaE6JvZI+AalQo0W/M8dx35iAAPCVdSO+F27vYusRqDBmIN7iTKjlJGK24cpVrqdbKeR0oLulcI1xccj3crVzQKUrgmgwXSnMmNDjQZsKb+Y4rDA/dE1a/YA+C4e/PcRflrWL6c4gmdDCTKDuN4IhvN0mHmeR2cJcrfeL2f0mtvsdbQRLcErGikggi6qAdRQeHST4tJ8i/jWrOqzpIt8LN/cv9hB/0qzoKuM/Cz9HH5rVZ2qsiPws/Rx+aatKCkweElMkzLNlRpnOURqToqr4TX7Vr3fB4n+nELfW+aFSLf02sRY878/qqxiiC3sLXJY/KTcmu9BSz4TGWIE8VvNAyvbuV85VSe8o1u6qrDYLADEtHJYYprzlJX4rO4XOgUhMrMFFhzJNxcm+vr59tnZm/29CCwyrgHZlI1Med43AI1DFpYSD3I1B0xmMnixLYPDh1w4CMrx4eRxxZmnDTIbtIWzsQCG8I3JrU7KXFsrGSRBcAo27Ofi1OZDlyAXtkIJHax5CRsLZjYdHVpDIXmllJIsF3jlgiKOSgWHnNz21Z2oPLDIwUB2zNYAsBa57Tbsr1pSgUpSgUpSgUpSgUpSgUpSgUpSgzXTBckamJRv5ZoYVPEAc7gMZQpGdRHnNmuNKpYYGeDOCRJDiUjGgAUmNAuZQMvDO6SORa5jblawuttrKcXC6xM6QIzjWymR7IxuAxuqEkAAk61RYDaIeKRVDXmxYzCSN4lszh0UCVQWV5GtmA8At/UACGil200pijgsJJYhKS39CsDYciL3VxfWxXkb6e2H2IyRblZrRkHNaJQ92uWyMDZQb9oJ1NmGloW2dnHDxQSxcT4coCSVUuhYK5udAeJuegDPas9jem82IkibZ4Jw6TNFiWeEvlZSGzEoTZAqyA9uqkcwaDV9G8SbtA/hQhRoOS6qFPyZLg2F0eMnW972qXYGEe74h9GmIbKFy2UDKuYHXNlCAg8stXVArhhcVzSgxWIwJwkLwJI7Zdlz3cuwZnjAAca8J4ja3LStfhsMkYIRVUE3IUAXNgLm3boPsrP9KWs7efBYlfNxSQL/8AKtNQVvSNfg039w/dVlVf0g+LT/NP+GrCgq4vjZ+jj801ZiquP42fow/NNWooFKUoFREwhE7S30aNEy25FGdr3v27zu7Kl0oFKUoFKUoFKUoFKUoFKUoFKUoFKUoFKUoOLV5TYVHKsyKzIboWUEqbWupPI2J5V7UoOsiBgQQCCLEEXBB5givHC4OOJQsaKiqAoVFCgKosAAOwDkKkUoApSlApSlBlumB40Hfh5x9k+E/WtTWU6Yj36D5qcfbPhP0rV0EDbx+DT/NSfgNT6gbe+LT/ADUn4TU+gqo/jZ+jD801aiqqP44fow/NNWgoOaUpQKUpQKUpQK67wXt293bbvtXaqHaew2lmZ7oFKoGBGbe5HR1SQEcK3VwbXuGFxpqF7mrzGIXMVuMwFytxmA7yOYFULbCm3jy547kYcZArKvwd43QA3OUX6x2EjeDU2qfsvAyRyTFsuWR94LOTlYoilcuQXF1JzX100FBaVU4bbSmSVJAIt22Ubx1UuNdQDbTQEWuLMut7gW1Z5tlYhZJmjksskhkAEiLa6ItiGw7+J39tBavtOIA++x8vKJ+tUeyOlgmlKPC0KhCwkkkXU5goUDvsWPP+nS4INWGysJPDGUKxuTJK+ZpiCTLK0ljlgA0z2vbsqJhNl4mMMFcWMs0lhLGAN7M8thfCk6Z7XJ7KCbtPb0USBlKyHMoyxuC1idTYX5eew84qPsPpGs+fOhhy5P5jAZiwucoNjYd9u3UA3A4bBYvxhr/bRf8A4652ZgZoYIYTDA+7ijjzb4i+7ULe2505XtQe22NurCEKqZszlbRnMV97dgxAB0uqj/FfsrvsjbCzKxZGiIIFpCATcAm3eLk6/wC4EbaOCmkiljGHgXOjoDvjoWUqD/J89RV2NNlAKobADwsP2Dz4Sgnba2+IDEqxvMZDILx3ITJGzjOVBtcqAPl7TofbY2198rMyNDlcqFksGICqb93bbS405mqLHdHpnUBY4tJIWIZoMpWOZHZeDCg6qpHPtq4OB/8AR4f0l9lQeO1OkRilMSwSTG0be9AtcOXBtZbcOTtI5/b2O25cqN1Z7tBvWUk3Vsyru/AvfiJ1ANl5X0HnJsl2nwsiwwxLFK7uUYZmRsNNEFACC/FIh1P9NaG1BwpvrXNKUClKUClKUGc6TR3mw3ysvpTYb9K0dZnpkxDYSx1OKgX7Z4WP/SjVpaCDt8/Bpvm2H2i1T6rOkYPVpf7v+o0qzoKlWtiz9HH5rVaA/wCVV82EDSI+ZlYjIcrW4QC4++u7bKB5yTfVO4/CRQT6VAGyUH9c3rM/767e5ieNL6zP++gm0qF7lp40vrOI/fXHuWnjTetYj99BOpUH3LTxpvWcR++nuWnjTes4j99BOvSoPuWnjTes4j99BstPGm9axH76CdSoXuWnjTes4j99ce5aeNN61iP30E6lQvctPGm9ZxH7649y08aX1nEfvoJ1Khe5aeNL6ziP309y08aX1nEfvoJprioR2YnjS+s4j2lPctPGm9ZxH76CbQ1C9y08ab1rEfvodlp403rOI/fQTqVA9zE8aX1nEe0rn3LTxpvWcR++gnUvUH3LTxpvWsR++ufctPGm9axH76CZXNQfctPGm9axH76e5aeNN6ziP30E6lQPcpD/AFTetYj2ldW2Mnjzj/mp/wDV6CxpUFNlgcpZvrmY/wCd67nAf2svp/7UETbeyzO2HOYARTrM1wSWCA2C66HNl1PZerUVF6h/aS+n/tXHuf8A2svpj9KDw6RtbDS/IPxLVnVdPsjOCrTTFTa4zJawN7eBVjQf/9k="/>
          <p:cNvSpPr>
            <a:spLocks noChangeAspect="1" noChangeArrowheads="1"/>
          </p:cNvSpPr>
          <p:nvPr/>
        </p:nvSpPr>
        <p:spPr bwMode="auto">
          <a:xfrm>
            <a:off x="63500" y="-1587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8134" name="Picture 6" descr="http://t3.gstatic.com/images?q=tbn:ANd9GcRnsL-A8P-kaQtSIzeg9StYfwcI_igS6EYy4oGrKaWHdf36c8lTlofOuG5_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457200"/>
            <a:ext cx="3838575" cy="29718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pic>
        <p:nvPicPr>
          <p:cNvPr id="48136" name="Picture 8" descr="http://t1.gstatic.com/images?q=tbn:ANd9GcRgbqRZ9TxoYvVENPyHdEA8pnDAPvC1YyHAZJxwcKrnK06Z8fHm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" y="457200"/>
            <a:ext cx="4038600" cy="59436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</p:pic>
      <p:pic>
        <p:nvPicPr>
          <p:cNvPr id="48140" name="Picture 12" descr="http://t3.gstatic.com/images?q=tbn:ANd9GcQXYDzfh_qkrAdLDn2c7Fj6-kzFzWk_zRYhc6-wjLxLNg8rZmH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00600" y="3733800"/>
            <a:ext cx="3810000" cy="28194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197"/>
            <a:ext cx="9144000" cy="880329"/>
          </a:xfrm>
          <a:solidFill>
            <a:srgbClr val="C00000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The </a:t>
            </a:r>
            <a:r>
              <a:rPr lang="en-US" b="1" dirty="0" err="1" smtClean="0">
                <a:solidFill>
                  <a:srgbClr val="FFFF00"/>
                </a:solidFill>
              </a:rPr>
              <a:t>Chimu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52775"/>
            <a:ext cx="8229600" cy="4525963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1200 – 1465 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25,000 – 50,000 people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Chan </a:t>
            </a:r>
            <a:r>
              <a:rPr lang="en-US" b="1" dirty="0" err="1" smtClean="0">
                <a:solidFill>
                  <a:srgbClr val="FFFF00"/>
                </a:solidFill>
              </a:rPr>
              <a:t>Chan</a:t>
            </a:r>
            <a:r>
              <a:rPr lang="en-US" b="1" dirty="0" smtClean="0">
                <a:solidFill>
                  <a:srgbClr val="FFFF00"/>
                </a:solidFill>
              </a:rPr>
              <a:t> capital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Importance of artisans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22530" name="Picture 2" descr="http://t1.gstatic.com/images?q=tbn:ANd9GcS-QTru-Bn7eSl-wKXLSQ9d4Miy6dDsHRqFBC_eqzuEAcILOow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191000"/>
            <a:ext cx="8153400" cy="22860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  <p:pic>
        <p:nvPicPr>
          <p:cNvPr id="22532" name="Picture 4" descr="http://t1.gstatic.com/images?q=tbn:ANd9GcRGVxDD5fl9J-pXUaDf2YARfNq2dLyM_58zDCBa95Zvtqkcahe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1249363"/>
            <a:ext cx="3390900" cy="331779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4250"/>
          </a:xfrm>
          <a:solidFill>
            <a:srgbClr val="002060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Andean textiles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Alpaca and llama hair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20484" name="Picture 4" descr="http://t3.gstatic.com/images?q=tbn:ANd9GcSGfLvJQr6eyUX_WOz9A6RrIInykrpfzg1lByi0kbjIpW00CiS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019300"/>
            <a:ext cx="1981200" cy="42672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</p:pic>
      <p:pic>
        <p:nvPicPr>
          <p:cNvPr id="20486" name="Picture 6" descr="http://t2.gstatic.com/images?q=tbn:ANd9GcRrPC0lJOkzPs37QOVlL3i5CXBjrRPsOa-EmxWqV0lsAHBlJIH8o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1295400"/>
            <a:ext cx="3276600" cy="51054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</p:pic>
      <p:sp>
        <p:nvSpPr>
          <p:cNvPr id="20488" name="AutoShape 8" descr="data:image/jpeg;base64,/9j/4AAQSkZJRgABAQAAAQABAAD/2wCEAAkGBxQTEhUUExQWFhUXGBoZFxgXGRgZGhwdGBsXHBwcIBsaHCggHh4lHBcdITEhJSorLi4uHB8zODMsNygtLisBCgoKDg0OGhAQGywkICQsLC0sLCwuLC0sLCwsLCwsLC0sLywsLCwsLCwsLCwsLCwsNywsLCwsLSwsLCwsLCwsLP/AABEIAMsAsAMBIgACEQEDEQH/xAAbAAACAwEBAQAAAAAAAAAAAAAEBQIDBgEHAP/EADsQAAECBAQEAwcDBAEEAwAAAAECEQADITEEEkFRBWFxgSKRoQYTMkKxwfDR4fEUI1JighUzc5IHctL/xAAZAQADAQEBAAAAAAAAAAAAAAABAgMEAAX/xAAqEQACAgEDAwMEAgMAAAAAAAAAAQIRAxIhMQQiQRNRYQUycbEj8BRSkf/aAAwDAQACEQMRAD8AJwcwJzBxmoK7Afv6RdiJpNTpoLwLKwqiXyhQ2esFDDDQKfkp/MG8T5HuizCzKoBBV4rC7ase8Gqn5CAopHUwvk4chVsxPyqTltzB9YbmWAPCjZ9WMAKQOrikpIuLxFHGEXEWTsMhqpHaFeLwAYt4dIVtjIPHEUkgOPOGcnFBhrRowU+QpJJvDHBy51KBIbVX6AwqbGaNMpVXzWB9adozkzE/3lHn1tDFOGmEeJYApRI+j2gLEJEueClwBkIaur97PzggNLJwCZcplN70hRUoVILZgH0olusKApVAANK6D82jTcbUkIWsJSWUQAbFnF20c25xl5KKAJqpqk6w8thIkpy3o3ePky/ETsR6iLhgiCSoE/lYgqWUqoHDpq/WF1IKTuyifKHTo3KOL8NfKO4lTijvqNakaRUMS5bLrp+kK5ofS3wVY6iX/wBhfoTFOFqPMeg/WCMVKzaEW05GKESGY7ft+kcsiZ2hjaTMORAAoARTWJzVoTR63YH7QLh5xYAUBvHyMPQVvFo7onI7MmtQBqDrFWINATuftF+RJJOY9hHwQk7nWrU9IcUUyZame3MmLpbgUr5/eLRMcRBK6+cQChjhpxNHcaRdiZirE84WiZSl4YT1C5ew0J+kMFFS1mzwLNJJ7N1cR2VxfDHN/dSSm7O4YkENvyhZxD2jRUSkFrZ1lj2CSw7kxKbcXTNOHBPL9q29xjMSgpKlBkpA8QB1sOv77RVxDGpSlPu1BanDM7M9SbMeRjLzuKLVq7aaRWvEE/MOz/eE1S1X4PQh9OjXdI2J9oEAlPu1KDUWVBLmrMmtH1JtpAP/AFP+4F2Ay0cfLqCfSkZn3p5nrSDMGEk+JQHLX1jla8jy6XBBbo2auPe/ASQQGYMQodcuUXfQ9ouly0pGg9P47wu4aJaA4Dd/wRbjcSv5VBQ/xIYnk/0hJNnnTjDV2onicUE6qD2e3Y/akCf1BWVpLDMzF6F2L8jAM3iRLgMlR0VYirgvrEpZCkuWSaBxpsOhq/aEAfCeozlUZQYXYgXLfr+sXTcYEl9CHpWiWFxuWZOsBcPx/jWV3DC2idPM+kXT5oIYNmNQN7kV1NI4JejHOrKWFahrWp63O0WzlZbC+r1PnFGFkFGUFgkF1WuLudufNolhsO6Syls9ykM/lBODpMssDlPSLpUlbeIN0NYHl47Le1rx8eKB3Lcj9o2wqjLKwgSCE2ewp9ekRTJVt60j5PFkm+9Hiw4oM+Vnru/6RQTgWlCAwFXe9xHykDf0jhkECnU6wUlHSJFKKJnhAJPh1On7Qn4z7T/JJJonxTOtgk9Nejbw3xkhBQ60ZgCxZiUk6h6OOd4814oFomFCwyhXrzG46QW1W3Jbp4xcrl48BC8doLbWEQM4mAEqap/OkQXjtAPzrCabPRfUKKuXAxM08/8Al+kSGLYVUw8oVlZy5ipuQ/WKcz2ST1/HhvT9zPL6h/qhycegWOY9zBmC40oKCfGX0Cc1PzaM0SoEhhDPhuDBOZZZFCzhyGsAC/0g6FRnl1mSTPQ8MnNJBNc3+I+0USlzBQkZQaZHBHcj7iF3CuJ3SahnyJV4UgWFmgqTxyUsqBLBIv8AMTskDQbxncdxdd7l+KlTCCSoL5KAJ9LRRKlqSSCm6XKRo1BV717wHOUpR8CVM1TmOujF/wCY5KwizmILvSvoabR2hh1oLnYczAwo2qQ5L2dIqdotlOHKiCoKFU1KsrswIoHID9YFwJmSqLGdL7kKTzB8o+mcQEsqUXdZsNeu+5pHOB2pDee7h0uWFDyJNd6xZLxKlGrFtCVADs1Yz+B9ogVErFdCA4Hb7wXLmGYvMgFhdiz9zSDLHSAp2G8Vl5SLAKFAn97QIMoNA+3SGuIwYmZSxQoUZWv70gVWDyOSaJu9Hewd+9IpGSoEccpSpEcPLzli42YUh1KkMAHqx5HyMB8MmKExUqYCCKCtaMWItYv6Q5lJ8Idn11aKQ7js+F4npYgw08ml9NnglU3KQCCDzceRgOVIClsU1IpVmbmLx2eMgFVEWUkmjtR/WsITDTMChltV3HJ6RRikSlDLNCFA6LD7ux0MLFpmgjJNWgtTKxSpuTNbUNDng8kJzFblSqm5BLXZ/pHchM7i/ZCTMdUv3ksaMRl7hYcdjHnMy5y2enPbrvHs/tJxWX/TzAlYDJOYvYAW2JNmFr9fLPZ7Ce8WSQGSwrZzf6ND3QG3N0OvZP2dCxnm1eyduvONDO4JLBcBo+wuPSijO1HSR6h4ZGcCnNpGZzdmuMIpbGI43w0JLgQiQoIr+PzGv2jacRnpmOACe1Iy2LwJUtMsCqlBI/5EB/V4rjn4ZHLjXKHPsrKUUKnzAWdkD5TuaGuzNpAfFyozAfmemkbP+kEuWlEvwIQGSGdSjyenU84C/wChOtKpnwZhQUfq93PLpCarlYtVEa/0+SWw2Ddv5ivguEJL86/nnBsyfVupalK0gvhKU5iG/Nod3YPBTxHhub4R32/KxkuIcGWKkAl9SWNfhpakeqJlHUCxYj6EH6wkxHC/egAlhuL/AMwy2FPLeGcIIJzE2azVNBq2sa3gXD0FI8QCndQSzvvlJd7v9YNxfs6CTLSol765QdTEMOhaFGXOBUUGiigKHV/iS8SyyspjjQVKkKQDbMFVyuHG5Sas1dxBuJw6JgBIJZiQ9x2uItljVyH0NR1FPpaLkSBRuoancaRGLp2V1OO6M+oqTME0sAt7VIUB4unxH0gz+uWwrWGgwqVIWg0c5gf8TWrNSjuNgYV/0i2ZuVD29I2wj5QerzLLp24tCyZPStRo2U61bYg7fvBgmBQ8RJsDY9/3jOlJBeUp3qQwNde0GSMYqiVJYkgaEfV6QiZloYSJqkuGYfWptFyACHPQvUQDMxRSpiPENctK7dvrEsPj1KoQolgAW1D+nOOsNGc9tQolMhFAqp2p02cFt1CKfY7DJeanKwJQ4NSPAHr1fzEPOLYMzClwEKqQp3IAZ6MzGlDtyinh+E92qrgqAd+RNX38X0jpfaxsa70Ml8ClBQX7tLgM9WYWo99HvUxXxBDSEpGpPpDZVZe5bpCriOIKkJQZSwRUkEU2raM7bZr0pC7EcEEwUMxNXdKmcU8JpanqYW4fABM6WlRfxi/V2jUyZpErxCrVjFcTxRTMSoFiFA+sUTvYnKKps9JTh3/uFndgTpvSAOJ4qzP4RQmjk0BYdz27QWcWhSEkKcEUI1H6Qk9pcxSybmv/AKij8tIWPJFvYAn8RKTQ1fWGXC+LKCgRWMUJvjroKwx4XKnTDQ5UcjU+caCVnqOExxzZx8NKddGi7EeAZy7ZfQQm4RPKUgmjqZje2nOCuJYwkypbeErSD5l/SEYyJezpBl+9JaYVhZGwLpA6H7RZxHBCavM2VTkoUCRQgMKWszHblFfD0tLAapAUxsXq4PY/tDOTPcse7tXqPVxEWUWwnwWId0qdMxJY5SxpqND3gsEv4gCDqHHo7PzicyUnMSakbXrqPOOOa6igBF2NusJQ5GdMIDg1s/Qiprs46mGS5CRZPr+kLFkGl6ODcOLRKXxolLrQAf0vGrFLYll3QrEkpYlKh/8AVB71NDFOKxAUPCkg65mZuvSHZlrB+Ic6faLyDTNztYt/MV0kdZnCrPQZtg+jtDLCcNCS6qbB7t+WhjLkVvTZm9IrmLMs1IA5ggV5vWO0nahcvAoW1SSam7ch9fXeBOL8OCEpWVJFcoJNSpVgzEk0sK1tDXFYkSgcozq+VA8JPPxWTzr3jLTses4uTMnsEy1iiD4UpUkpKndrTHf/AFVZoRuLtLkrCEq1PghiJyyaKKMrgpKQagsX6QLiMZMIyiakn/xKfp8TRq+O8IOYzUDx2UnQkbc+XzA7iudxOOUEj+0og2KUunoToesZIzVWaIZVW4vlTVJBzrzA6MwEZXis3OsS0VUotGin8FxeIUSMktO2Yv3pF+F9m04aaNVplLU6tVLUlCAAHsyoeM43yTyZNqRfwAqEoSlH4KJIvS/laCZ4cgQRwnFyrINB4QSzncgaufpSDMXNSQ2pegvTUw3DJ71Rj8dIeYkEXzVA6ecNeH4YpS+g1hXjpKlLBWVf6K0Z2pz5wVhp7BjmmEGgL6VI/mLaiVM0fC5ZUrMo5UIGarh969ojP4qFYgN4kJFBvpQ9D6RVhsMpSVKU7DTt6/FFWEwRbOwJSPhtRXwl+oNd4lJlkh/KcOSohIIIzGwIBBHIl6aQVhC5L1Fth5aHmKdLQrwyFzfdOwOUgCtVJ0PViIaKAZYqnMkZerVFNbeUTYx3EzAKOQVWLU8Jq+yh+cuS6Mk61ro5Hdn+sDTVqPizPlUGZrmz6V+8WuEgJepqk/4t8rHSrfxCjHUKfcP6F6iBMUg5i/PppWJYVZAWTRQqpO/MPWne3eO43FqSgZQHUSHOj6jQ3hsbpgmh2lI/f94pmTTYMRzf6xyZNNwR5t6/aJOQRRtXP8xvMdlSJdXSANd/XaK+JcSRhkZiElZcJu5LXrYDX946xLjdzqofSMb7TY4rnkEgiWyA1ufr9Ijmnpjt5NvQ9P62Wnwt2KcS61OrxqJqV1J5k/paLsCsKVWiFDK2jfL2+yjFSh4TSijlOzGv1S0fJMZVL06rk93FgjmnJzWy2S/bNjwjHkKlSlqsDJOaoWklJlPqShQVLcVaYDrDnFcKBVmCVJVv8WhFx930jzDH4qYoZXy5BmB1cfCovzpHrPD1JnSkTZZKM6QSHcA2UkjkpxfSJ54uPdHhnidTGMcrihVicHNYutIGjgBtzVNdO3nGU43MX733bhX9tLKSkBsxXmPNTAAWZ1GNb7QcR/pkZiiWuapxLSVnxGlSGcJDhyI8yPEpi8wJcmsyZlyFy9Ge/LQUELjUmnJC4sTnJKuSmbiBKWVSvhTQfduTUEaXA4oKQLEsq3p5sIymJTSHHCV5EC3L1p9Y0J2vk29T0rik145NFJkgoQ/ypBPYAt3JI844ZOQIQKKUCVdCf3gSRijmYt8obVwXePp+MJmZrDTpmNPIjyjtR59UaXDLSETUuAXUR2KUj1EVoSkSlhYZkrB3Dh76gqALxmMdiSpa2Pxt0uVeT/aLsPxIkhBNVJZjqAWHepbrCsKTHn9SkTZNR4FJUdHJAL8wQpQcQZMxJIOuRTdanI/NwIzUiQfdpAD1IAVcZS31IHnB3DZygP7gaqag3s3UMbH94DY2kOUGWpVPE+XmzqAOhYHyj7GzCorQzkZVJIrb5Tq/PUNFMzEZg+gUMw/xY/F5K8hyimbIUorKVEKSoeEUJyuwD67bwoUMPe53b5aPZ/2LH8EVYjDe8lZdboPO7H6PFOHnhSc6JgLh/JnpzDesHYYhi/Vr32+xgoLGUgipKQHOle8XFSWpr1gGSoKeoOu8FGukekYSjG8Q93KmqAYhKlBzUFmEeZzxQ9PWN97TqbDTWuw9VJf0jzxU5qm0Y86to9/6MkoyYZgpvvJS5YICwpK0pOoLVHQuGiHuyksqjh6Vv9f4hFjlB8wYgfe47/WDZGIVlSEqUkMOw0DG1IHa0tRunLIrUGr+S7Fygp3oRqRRjQvyLxpuE8fGHYIV/azkrQqpAOoL0UTbQ1OkZ5CVWznfQAc2AiM9WZaW8QAerA0sHaznbSkF44TSUWzzOqi955ErrwM+LYxUxapiiVLW+XVkAlgGplAOly+0KlyToLnlfbrRm5RKQoVUXYjoQPlPkLc4+nOFFKyc1iXNfWtY5uPD4RsxqelKFLbzuCzZBy28qtqLQHisflQkh2C6HkKnzgpaG6wsxqX6jev4YMXDwDNHLp7mn+DUpmMEqL+Jgw1JsH/LxctWRYBTe6ncAc3b6QLw2c6EKYDKSwPMa83EMzLKgFGw01PPzsBziD2Z5MludxMgpL3cskJudSejDQViCXfMU5VMLNTfvUekGYTDkoSQtnuzFnqwOtG6kiI+5RKWgkOFqKWeiQQHc6lmcwGwIvlTCAUkkgVcGvxMz9GrHJuDJlqTmZVwRRwQ4LHYi36GA1JVLJZWcZBmG6VHTmwEMpOMSUOklVCpyGe3lVzyeDR1inBYyYpWcsHS6wKWJIIfViX3D7QzlrZ0FRrQksaUKT3BbtC/BgoNPiSlAB0Unxg09fOC5UkoCVJYpDUOxLJIOzhiOcdLZhVUFSEhCgkhyoEq2cH4gdD9eUHoWCGT5EMWFx2gfDoCVtqASl9Qlj3Ichx/Fy1AGlaCux+Vxsah+YhbAOUJbT6N+dYjMcj+I4paiHBSDzt6xT7yY5Yyzu7Uj1FZgFvtEo/0s0UYJBoToQda/wAx5ri5YU410Iv5x6jxTIqRNVT4FVDtY/ePM1y4zZfuPb+mb45L5EoxLEJWAQCC7VYXeNJKksaeIk05v+sZ/icoGpoYdcFX/dYfChJv/qIjlaUbNkJyx6r39gsLoU/+3nbpa+x3icnB50qVVwAOWt6RQhXzKqVGvep+sNMKAZc0DRvodYnKcluheph/FT+LF6U0blBOGkiYMiqKD5O+nZoqBDbekUmdW7bHXtHSuqRo03H2+SifLKSUqFqQsxM2pDRo+LLzJQqyy4UG23erxnp0neDilatg1vJjtBvs7icycqlMoG3LeH8jEEJyh6hvFo9u9fWMWjEmQrMnk/SNRh8SFMUkMzv697Vhsi3s8jLDTKhngCpsqQzO1WNWYV31OkclqUtycrAFSXsyia7sAxa5J5x9hnII+ZTB/t1LvFOIZMkpTYAJToGclx0APpCckQtYSlkuWKUpH+WrKblSnKBylXu1pdmKWZ3ClKyn9O4iOFSy8xqCQH1ej05mLMatlJOTMFGoYnNYAFuZPkmKYqb0sSeys7g0ZpdCAQSxGhcMfMmsFYGYSgpUAk5VBQ0cG4/1cAFt0GBVzzLYpDgrKd/AAjzY5yOsXYnDJStISTRa0AubK8Q6sSR0IjszuTOx/ahhPnsAqpZiA3iS5DvuzqcbPFyk5swSdARWwLt2v5GB5kx1WG3Qi4fYi38RCSupzCqSWY1AU/orK7biJDmlmpoGV5699IEUXahblCzE8QrlW7CzEMdjziR4iB8JPl+9+seukq5POcnYxxEwFBSsKZQKTR3e48o8y4nKMuYUm6aOxrQMW0cRu1cTJLhXcBukZr2rQ5E4H/VTcrFtmo/TeI54KrR6H03PpyaHw/2ZHFLBckh2hlgGSMxpmfqxvAycOqbYEJFzR+wvBSkUAoAKMYyS4o9xQU79glDK+EpUdBZXke8EyVKClJ8QCk2tSxv1+kBy5D2IL/eGOJJ94wJIQk1OtjTlT0MNCKk+CWWM4Y3rla2rbfkplkqAqLVOkfFTfDTn8x/T8tF+BkhctIH/AHAE0sCG0/ffaKZiGJBcHaEk9HH/AEpDpnld5XdcLx+fkHUGgacINUiKJkuJpm5xVCTEScxfSCPZnGn3i5ZsKjpqPvBMyXGdw8taJiVJSpSyoslIJJ5MK6xePcmjxevhopm/RP8AEDpVRPbTyvHcXNBISNSAW0uCfIAxzFcPmyQDNQG1Uk5kpLDbZ9aGB8JPS4XR7tzKvCPL7xFxa5MKafA5wskCijTKCH3BLnsQ7x8tKjKBqpQsOab9iAk9oElYkFTEUIUx2283gvhsx1BVgwUBzIOYN1Pd4CdM57lZlgpJJZCcwBBpVSiehKQG6CCpMp84U4BKSQ/zhIBynQ0tqGhVxUKTKmIBohKraqV4fIJB84u9mp5mYer5rPuSkgD1oeUPNeRYsYgslIB8RmXFi9X5OWvYuNIqxaiSA2UqUAegS9OVTEP6t85IDDMQEX0q2zba7RyQCrJnNmCi4BLnwl9CC/V+UIMcmLfqCIrWmrjtfT+YnNQyyd0xFn2j0UYWclCuv3iWUkC7G9QfSOgMBTtHCpnY+lD1gnC2XhvczCykiWtwHBOU1LMCD3gfH4cKzKSyhmYKSCMpIzZSD8TgE02PKCuLTglIduXTUv2AiHvkplBmdisnc2A5MEqt/nyjI716Vwe1hyN4VJvcA4eooBVQZnAGoAIc99ILw0sqKgn/AB2FL19YpSoFVATmIy2saJFKOX01hhwlBUpVDarAb1EUvTl2XBuUPV6fufO4FhlEISDRgO1IMXic6WV8Xyk7mwPf8ECy0KNAHapdmA6/aOpm5XyucwDlQHN8o0Be5e0Txqm3LgtkdfxwXd+iuYCLmBJswjWCDPAFQQOkfSZIWMxZtBT1/SI/JdySSTe4ChKlmlE6k69OXOGnsZxQSp02nhWi5uMppW7EKLjkI+XJz+B2d3s7AE0EZ9WNTLUgFTZnzkaJdku/R+0Xwq3Z5HX5Y6JQvc9NmcblrBSSz0Nnq/aMpisIiWSqWoFL0ST4hzJikoqxPekfLbnXkDGicVJHhxk4hQxKKaiwbuT9h2O8HYSYwY3o7cjfytCMoAdgehYVuN4Kw+KXTILJIJAKqq6aAC8Y5Qo0qVh+OdQmBIqo0BoKs7bxRwwpAMlNyHcVfXK3+p+o2iWBBygFIqly5owLVFn/AFizDAKzMAk0S50IfW1CXaEb3Yy4L8MoJUFqAGZSQdRq9dNDBcyX4SlQuGpuDccxXzgLC4oEZFAughKgRs6T5teGcuWQkOapBAO7CnQ/vACZhWNmFTOaDtQj1P4ImkLlBIJBJubAP6erQ/GFStTAEJqAGIFb/SDU8JkIrlHN6jyjcos87SzLSsXMZyhRAZ6PQaWYHrB+HnUqhbuakMKsWtBk7hctSiUpAHZoG4rKl4WRNmJooJpzJol96mGqQUqMPx7iZmT3QWTLoCLc/Mj0EVSOMvdId8p2s5LaHpCkKyoFL2+g9I7hKN3P2guKbspDLKHBpuFzwo3SQfCUkaF6chD2biATLUSrMykrILlZBSpNr0dNnOrx55PlVfWLFP8A5K8zHOKvY0/5bljcZc/k3uAlgy8ipqAHZgUuo71NifpA+MkhCsqZiDQGpAFdPivrXSMNIkhgekdVQQnpRfJd/U5+nojs/f8AqNth0ySp1zEZWV8TJIZrgqvWBpmMwssEomKUo/415HRoySmYFosSKVhH06bu2Zl1mS9TdsZ47jpzPLTk3JqesJ5oue8Tmj1ERknwtqIulWyIZMkpu2af2dmlUoa5XTS7Bm9DB85HV+Vj5bQl9kZgeYg/6qSeYdJ9CI0Jrz7+Ly1hXsBMFQnxAMeenWL1IUn4W5vaJIT4knn1PmNIJepp+fQxPJGx4Soo4eFEmtUjwiwq9eoDwdiUpCxoEgFv/I9W5AD1gdCCFgmgesGznOZbO2UAclGvdtdIytGhOzoSPiUwIv2U6fqfOGSjc6PVujP6nyELp9UZ7EpqPL9PrF8ieMlNlD/8/nMQoRqrxMXLbcuUdJSflpzeOJV+dhFgD+UeoYQLO2/Joyn/AMi4rLIRLBDzFk02lga9Vj8EaybcjmY8+9vj/flD/T6rL/SOAZPFUIHJoIwggbF/FBWGsOn3gAJTRHZ0fTTWOAwTjuBqkDYfT+IqLFA6iO4Gx/5feIzKIHb6wAkcToORi6yR+bfaBsSa9oINk9I447iW8PeKMOWJEXr+BMUJ+KCAe+yGX+slpV8MzMjzSSPVIHeN9i+HhJDVHOn0jzPALInySCxE2Wx/5iPX1B1EGwNIDQyE68HZuf50itXDlH5h3eGqE+Ix2YYFWdYpTKVLDLGbZg58hBsoZmFQm5cVoNf0iE4usP8Al4IlHwnqIlLGmUU6F+JlFfIBmbmfU09Yv9yyAm5AJ50cQUn/ALiRpWJoT4uzdmiE4aS0Z2f/2Q=="/>
          <p:cNvSpPr>
            <a:spLocks noChangeAspect="1" noChangeArrowheads="1"/>
          </p:cNvSpPr>
          <p:nvPr/>
        </p:nvSpPr>
        <p:spPr bwMode="auto">
          <a:xfrm>
            <a:off x="63500" y="-1587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90" name="AutoShape 10" descr="data:image/jpeg;base64,/9j/4AAQSkZJRgABAQAAAQABAAD/2wCEAAkGBxQTEhUUExQWFhUXGBoZFxgXGRgZGhwdGBsXHBwcIBsaHCggHh4lHBcdITEhJSorLi4uHB8zODMsNygtLisBCgoKDg0OGhAQGywkICQsLC0sLCwuLC0sLCwsLCwsLC0sLywsLCwsLCwsLCwsLCwsNywsLCwsLSwsLCwsLCwsLP/AABEIAMsAsAMBIgACEQEDEQH/xAAbAAACAwEBAQAAAAAAAAAAAAAEBQIDBgEHAP/EADsQAAECBAQEAwcDBAEEAwAAAAECEQADITEEEkFRBWFxgSKRoQYTMkKxwfDR4fEUI1JighUzc5IHctL/xAAZAQADAQEBAAAAAAAAAAAAAAABAgMEAAX/xAAqEQACAgEDAwMEAgMAAAAAAAAAAQIRAxIhMQQiQRNRYQUycbEj8BRSkf/aAAwDAQACEQMRAD8AJwcwJzBxmoK7Afv6RdiJpNTpoLwLKwqiXyhQ2esFDDDQKfkp/MG8T5HuizCzKoBBV4rC7ase8Gqn5CAopHUwvk4chVsxPyqTltzB9YbmWAPCjZ9WMAKQOrikpIuLxFHGEXEWTsMhqpHaFeLwAYt4dIVtjIPHEUkgOPOGcnFBhrRowU+QpJJvDHBy51KBIbVX6AwqbGaNMpVXzWB9adozkzE/3lHn1tDFOGmEeJYApRI+j2gLEJEueClwBkIaur97PzggNLJwCZcplN70hRUoVILZgH0olusKApVAANK6D82jTcbUkIWsJSWUQAbFnF20c25xl5KKAJqpqk6w8thIkpy3o3ePky/ETsR6iLhgiCSoE/lYgqWUqoHDpq/WF1IKTuyifKHTo3KOL8NfKO4lTijvqNakaRUMS5bLrp+kK5ofS3wVY6iX/wBhfoTFOFqPMeg/WCMVKzaEW05GKESGY7ft+kcsiZ2hjaTMORAAoARTWJzVoTR63YH7QLh5xYAUBvHyMPQVvFo7onI7MmtQBqDrFWINATuftF+RJJOY9hHwQk7nWrU9IcUUyZame3MmLpbgUr5/eLRMcRBK6+cQChjhpxNHcaRdiZirE84WiZSl4YT1C5ew0J+kMFFS1mzwLNJJ7N1cR2VxfDHN/dSSm7O4YkENvyhZxD2jRUSkFrZ1lj2CSw7kxKbcXTNOHBPL9q29xjMSgpKlBkpA8QB1sOv77RVxDGpSlPu1BanDM7M9SbMeRjLzuKLVq7aaRWvEE/MOz/eE1S1X4PQh9OjXdI2J9oEAlPu1KDUWVBLmrMmtH1JtpAP/AFP+4F2Ay0cfLqCfSkZn3p5nrSDMGEk+JQHLX1jla8jy6XBBbo2auPe/ASQQGYMQodcuUXfQ9ouly0pGg9P47wu4aJaA4Dd/wRbjcSv5VBQ/xIYnk/0hJNnnTjDV2onicUE6qD2e3Y/akCf1BWVpLDMzF6F2L8jAM3iRLgMlR0VYirgvrEpZCkuWSaBxpsOhq/aEAfCeozlUZQYXYgXLfr+sXTcYEl9CHpWiWFxuWZOsBcPx/jWV3DC2idPM+kXT5oIYNmNQN7kV1NI4JejHOrKWFahrWp63O0WzlZbC+r1PnFGFkFGUFgkF1WuLudufNolhsO6Syls9ykM/lBODpMssDlPSLpUlbeIN0NYHl47Le1rx8eKB3Lcj9o2wqjLKwgSCE2ewp9ekRTJVt60j5PFkm+9Hiw4oM+Vnru/6RQTgWlCAwFXe9xHykDf0jhkECnU6wUlHSJFKKJnhAJPh1On7Qn4z7T/JJJonxTOtgk9Nejbw3xkhBQ60ZgCxZiUk6h6OOd4814oFomFCwyhXrzG46QW1W3Jbp4xcrl48BC8doLbWEQM4mAEqap/OkQXjtAPzrCabPRfUKKuXAxM08/8Al+kSGLYVUw8oVlZy5ipuQ/WKcz2ST1/HhvT9zPL6h/qhycegWOY9zBmC40oKCfGX0Cc1PzaM0SoEhhDPhuDBOZZZFCzhyGsAC/0g6FRnl1mSTPQ8MnNJBNc3+I+0USlzBQkZQaZHBHcj7iF3CuJ3SahnyJV4UgWFmgqTxyUsqBLBIv8AMTskDQbxncdxdd7l+KlTCCSoL5KAJ9LRRKlqSSCm6XKRo1BV717wHOUpR8CVM1TmOujF/wCY5KwizmILvSvoabR2hh1oLnYczAwo2qQ5L2dIqdotlOHKiCoKFU1KsrswIoHID9YFwJmSqLGdL7kKTzB8o+mcQEsqUXdZsNeu+5pHOB2pDee7h0uWFDyJNd6xZLxKlGrFtCVADs1Yz+B9ogVErFdCA4Hb7wXLmGYvMgFhdiz9zSDLHSAp2G8Vl5SLAKFAn97QIMoNA+3SGuIwYmZSxQoUZWv70gVWDyOSaJu9Hewd+9IpGSoEccpSpEcPLzli42YUh1KkMAHqx5HyMB8MmKExUqYCCKCtaMWItYv6Q5lJ8Idn11aKQ7js+F4npYgw08ml9NnglU3KQCCDzceRgOVIClsU1IpVmbmLx2eMgFVEWUkmjtR/WsITDTMChltV3HJ6RRikSlDLNCFA6LD7ux0MLFpmgjJNWgtTKxSpuTNbUNDng8kJzFblSqm5BLXZ/pHchM7i/ZCTMdUv3ksaMRl7hYcdjHnMy5y2enPbrvHs/tJxWX/TzAlYDJOYvYAW2JNmFr9fLPZ7Ce8WSQGSwrZzf6ND3QG3N0OvZP2dCxnm1eyduvONDO4JLBcBo+wuPSijO1HSR6h4ZGcCnNpGZzdmuMIpbGI43w0JLgQiQoIr+PzGv2jacRnpmOACe1Iy2LwJUtMsCqlBI/5EB/V4rjn4ZHLjXKHPsrKUUKnzAWdkD5TuaGuzNpAfFyozAfmemkbP+kEuWlEvwIQGSGdSjyenU84C/wChOtKpnwZhQUfq93PLpCarlYtVEa/0+SWw2Ddv5ivguEJL86/nnBsyfVupalK0gvhKU5iG/Nod3YPBTxHhub4R32/KxkuIcGWKkAl9SWNfhpakeqJlHUCxYj6EH6wkxHC/egAlhuL/AMwy2FPLeGcIIJzE2azVNBq2sa3gXD0FI8QCndQSzvvlJd7v9YNxfs6CTLSol765QdTEMOhaFGXOBUUGiigKHV/iS8SyyspjjQVKkKQDbMFVyuHG5Sas1dxBuJw6JgBIJZiQ9x2uItljVyH0NR1FPpaLkSBRuoancaRGLp2V1OO6M+oqTME0sAt7VIUB4unxH0gz+uWwrWGgwqVIWg0c5gf8TWrNSjuNgYV/0i2ZuVD29I2wj5QerzLLp24tCyZPStRo2U61bYg7fvBgmBQ8RJsDY9/3jOlJBeUp3qQwNde0GSMYqiVJYkgaEfV6QiZloYSJqkuGYfWptFyACHPQvUQDMxRSpiPENctK7dvrEsPj1KoQolgAW1D+nOOsNGc9tQolMhFAqp2p02cFt1CKfY7DJeanKwJQ4NSPAHr1fzEPOLYMzClwEKqQp3IAZ6MzGlDtyinh+E92qrgqAd+RNX38X0jpfaxsa70Ml8ClBQX7tLgM9WYWo99HvUxXxBDSEpGpPpDZVZe5bpCriOIKkJQZSwRUkEU2raM7bZr0pC7EcEEwUMxNXdKmcU8JpanqYW4fABM6WlRfxi/V2jUyZpErxCrVjFcTxRTMSoFiFA+sUTvYnKKps9JTh3/uFndgTpvSAOJ4qzP4RQmjk0BYdz27QWcWhSEkKcEUI1H6Qk9pcxSybmv/AKij8tIWPJFvYAn8RKTQ1fWGXC+LKCgRWMUJvjroKwx4XKnTDQ5UcjU+caCVnqOExxzZx8NKddGi7EeAZy7ZfQQm4RPKUgmjqZje2nOCuJYwkypbeErSD5l/SEYyJezpBl+9JaYVhZGwLpA6H7RZxHBCavM2VTkoUCRQgMKWszHblFfD0tLAapAUxsXq4PY/tDOTPcse7tXqPVxEWUWwnwWId0qdMxJY5SxpqND3gsEv4gCDqHHo7PzicyUnMSakbXrqPOOOa6igBF2NusJQ5GdMIDg1s/Qiprs46mGS5CRZPr+kLFkGl6ODcOLRKXxolLrQAf0vGrFLYll3QrEkpYlKh/8AVB71NDFOKxAUPCkg65mZuvSHZlrB+Ic6faLyDTNztYt/MV0kdZnCrPQZtg+jtDLCcNCS6qbB7t+WhjLkVvTZm9IrmLMs1IA5ggV5vWO0nahcvAoW1SSam7ch9fXeBOL8OCEpWVJFcoJNSpVgzEk0sK1tDXFYkSgcozq+VA8JPPxWTzr3jLTses4uTMnsEy1iiD4UpUkpKndrTHf/AFVZoRuLtLkrCEq1PghiJyyaKKMrgpKQagsX6QLiMZMIyiakn/xKfp8TRq+O8IOYzUDx2UnQkbc+XzA7iudxOOUEj+0og2KUunoToesZIzVWaIZVW4vlTVJBzrzA6MwEZXis3OsS0VUotGin8FxeIUSMktO2Yv3pF+F9m04aaNVplLU6tVLUlCAAHsyoeM43yTyZNqRfwAqEoSlH4KJIvS/laCZ4cgQRwnFyrINB4QSzncgaufpSDMXNSQ2pegvTUw3DJ71Rj8dIeYkEXzVA6ecNeH4YpS+g1hXjpKlLBWVf6K0Z2pz5wVhp7BjmmEGgL6VI/mLaiVM0fC5ZUrMo5UIGarh969ojP4qFYgN4kJFBvpQ9D6RVhsMpSVKU7DTt6/FFWEwRbOwJSPhtRXwl+oNd4lJlkh/KcOSohIIIzGwIBBHIl6aQVhC5L1Fth5aHmKdLQrwyFzfdOwOUgCtVJ0PViIaKAZYqnMkZerVFNbeUTYx3EzAKOQVWLU8Jq+yh+cuS6Mk61ro5Hdn+sDTVqPizPlUGZrmz6V+8WuEgJepqk/4t8rHSrfxCjHUKfcP6F6iBMUg5i/PppWJYVZAWTRQqpO/MPWne3eO43FqSgZQHUSHOj6jQ3hsbpgmh2lI/f94pmTTYMRzf6xyZNNwR5t6/aJOQRRtXP8xvMdlSJdXSANd/XaK+JcSRhkZiElZcJu5LXrYDX946xLjdzqofSMb7TY4rnkEgiWyA1ufr9Ijmnpjt5NvQ9P62Wnwt2KcS61OrxqJqV1J5k/paLsCsKVWiFDK2jfL2+yjFSh4TSijlOzGv1S0fJMZVL06rk93FgjmnJzWy2S/bNjwjHkKlSlqsDJOaoWklJlPqShQVLcVaYDrDnFcKBVmCVJVv8WhFx930jzDH4qYoZXy5BmB1cfCovzpHrPD1JnSkTZZKM6QSHcA2UkjkpxfSJ54uPdHhnidTGMcrihVicHNYutIGjgBtzVNdO3nGU43MX733bhX9tLKSkBsxXmPNTAAWZ1GNb7QcR/pkZiiWuapxLSVnxGlSGcJDhyI8yPEpi8wJcmsyZlyFy9Ge/LQUELjUmnJC4sTnJKuSmbiBKWVSvhTQfduTUEaXA4oKQLEsq3p5sIymJTSHHCV5EC3L1p9Y0J2vk29T0rik145NFJkgoQ/ypBPYAt3JI844ZOQIQKKUCVdCf3gSRijmYt8obVwXePp+MJmZrDTpmNPIjyjtR59UaXDLSETUuAXUR2KUj1EVoSkSlhYZkrB3Dh76gqALxmMdiSpa2Pxt0uVeT/aLsPxIkhBNVJZjqAWHepbrCsKTHn9SkTZNR4FJUdHJAL8wQpQcQZMxJIOuRTdanI/NwIzUiQfdpAD1IAVcZS31IHnB3DZygP7gaqag3s3UMbH94DY2kOUGWpVPE+XmzqAOhYHyj7GzCorQzkZVJIrb5Tq/PUNFMzEZg+gUMw/xY/F5K8hyimbIUorKVEKSoeEUJyuwD67bwoUMPe53b5aPZ/2LH8EVYjDe8lZdboPO7H6PFOHnhSc6JgLh/JnpzDesHYYhi/Vr32+xgoLGUgipKQHOle8XFSWpr1gGSoKeoOu8FGukekYSjG8Q93KmqAYhKlBzUFmEeZzxQ9PWN97TqbDTWuw9VJf0jzxU5qm0Y86to9/6MkoyYZgpvvJS5YICwpK0pOoLVHQuGiHuyksqjh6Vv9f4hFjlB8wYgfe47/WDZGIVlSEqUkMOw0DG1IHa0tRunLIrUGr+S7Fygp3oRqRRjQvyLxpuE8fGHYIV/azkrQqpAOoL0UTbQ1OkZ5CVWznfQAc2AiM9WZaW8QAerA0sHaznbSkF44TSUWzzOqi955ErrwM+LYxUxapiiVLW+XVkAlgGplAOly+0KlyToLnlfbrRm5RKQoVUXYjoQPlPkLc4+nOFFKyc1iXNfWtY5uPD4RsxqelKFLbzuCzZBy28qtqLQHisflQkh2C6HkKnzgpaG6wsxqX6jev4YMXDwDNHLp7mn+DUpmMEqL+Jgw1JsH/LxctWRYBTe6ncAc3b6QLw2c6EKYDKSwPMa83EMzLKgFGw01PPzsBziD2Z5MludxMgpL3cskJudSejDQViCXfMU5VMLNTfvUekGYTDkoSQtnuzFnqwOtG6kiI+5RKWgkOFqKWeiQQHc6lmcwGwIvlTCAUkkgVcGvxMz9GrHJuDJlqTmZVwRRwQ4LHYi36GA1JVLJZWcZBmG6VHTmwEMpOMSUOklVCpyGe3lVzyeDR1inBYyYpWcsHS6wKWJIIfViX3D7QzlrZ0FRrQksaUKT3BbtC/BgoNPiSlAB0Unxg09fOC5UkoCVJYpDUOxLJIOzhiOcdLZhVUFSEhCgkhyoEq2cH4gdD9eUHoWCGT5EMWFx2gfDoCVtqASl9Qlj3Ichx/Fy1AGlaCux+Vxsah+YhbAOUJbT6N+dYjMcj+I4paiHBSDzt6xT7yY5Yyzu7Uj1FZgFvtEo/0s0UYJBoToQda/wAx5ri5YU410Iv5x6jxTIqRNVT4FVDtY/ePM1y4zZfuPb+mb45L5EoxLEJWAQCC7VYXeNJKksaeIk05v+sZ/icoGpoYdcFX/dYfChJv/qIjlaUbNkJyx6r39gsLoU/+3nbpa+x3icnB50qVVwAOWt6RQhXzKqVGvep+sNMKAZc0DRvodYnKcluheph/FT+LF6U0blBOGkiYMiqKD5O+nZoqBDbekUmdW7bHXtHSuqRo03H2+SifLKSUqFqQsxM2pDRo+LLzJQqyy4UG23erxnp0neDilatg1vJjtBvs7icycqlMoG3LeH8jEEJyh6hvFo9u9fWMWjEmQrMnk/SNRh8SFMUkMzv697Vhsi3s8jLDTKhngCpsqQzO1WNWYV31OkclqUtycrAFSXsyia7sAxa5J5x9hnII+ZTB/t1LvFOIZMkpTYAJToGclx0APpCckQtYSlkuWKUpH+WrKblSnKBylXu1pdmKWZ3ClKyn9O4iOFSy8xqCQH1ej05mLMatlJOTMFGoYnNYAFuZPkmKYqb0sSeys7g0ZpdCAQSxGhcMfMmsFYGYSgpUAk5VBQ0cG4/1cAFt0GBVzzLYpDgrKd/AAjzY5yOsXYnDJStISTRa0AubK8Q6sSR0IjszuTOx/ahhPnsAqpZiA3iS5DvuzqcbPFyk5swSdARWwLt2v5GB5kx1WG3Qi4fYi38RCSupzCqSWY1AU/orK7biJDmlmpoGV5699IEUXahblCzE8QrlW7CzEMdjziR4iB8JPl+9+seukq5POcnYxxEwFBSsKZQKTR3e48o8y4nKMuYUm6aOxrQMW0cRu1cTJLhXcBukZr2rQ5E4H/VTcrFtmo/TeI54KrR6H03PpyaHw/2ZHFLBckh2hlgGSMxpmfqxvAycOqbYEJFzR+wvBSkUAoAKMYyS4o9xQU79glDK+EpUdBZXke8EyVKClJ8QCk2tSxv1+kBy5D2IL/eGOJJ94wJIQk1OtjTlT0MNCKk+CWWM4Y3rla2rbfkplkqAqLVOkfFTfDTn8x/T8tF+BkhctIH/AHAE0sCG0/ffaKZiGJBcHaEk9HH/AEpDpnld5XdcLx+fkHUGgacINUiKJkuJpm5xVCTEScxfSCPZnGn3i5ZsKjpqPvBMyXGdw8taJiVJSpSyoslIJJ5MK6xePcmjxevhopm/RP8AEDpVRPbTyvHcXNBISNSAW0uCfIAxzFcPmyQDNQG1Uk5kpLDbZ9aGB8JPS4XR7tzKvCPL7xFxa5MKafA5wskCijTKCH3BLnsQ7x8tKjKBqpQsOab9iAk9oElYkFTEUIUx2283gvhsx1BVgwUBzIOYN1Pd4CdM57lZlgpJJZCcwBBpVSiehKQG6CCpMp84U4BKSQ/zhIBynQ0tqGhVxUKTKmIBohKraqV4fIJB84u9mp5mYer5rPuSkgD1oeUPNeRYsYgslIB8RmXFi9X5OWvYuNIqxaiSA2UqUAegS9OVTEP6t85IDDMQEX0q2zba7RyQCrJnNmCi4BLnwl9CC/V+UIMcmLfqCIrWmrjtfT+YnNQyyd0xFn2j0UYWclCuv3iWUkC7G9QfSOgMBTtHCpnY+lD1gnC2XhvczCykiWtwHBOU1LMCD3gfH4cKzKSyhmYKSCMpIzZSD8TgE02PKCuLTglIduXTUv2AiHvkplBmdisnc2A5MEqt/nyjI716Vwe1hyN4VJvcA4eooBVQZnAGoAIc99ILw0sqKgn/AB2FL19YpSoFVATmIy2saJFKOX01hhwlBUpVDarAb1EUvTl2XBuUPV6fufO4FhlEISDRgO1IMXic6WV8Xyk7mwPf8ECy0KNAHapdmA6/aOpm5XyucwDlQHN8o0Be5e0Txqm3LgtkdfxwXd+iuYCLmBJswjWCDPAFQQOkfSZIWMxZtBT1/SI/JdySSTe4ChKlmlE6k69OXOGnsZxQSp02nhWi5uMppW7EKLjkI+XJz+B2d3s7AE0EZ9WNTLUgFTZnzkaJdku/R+0Xwq3Z5HX5Y6JQvc9NmcblrBSSz0Nnq/aMpisIiWSqWoFL0ST4hzJikoqxPekfLbnXkDGicVJHhxk4hQxKKaiwbuT9h2O8HYSYwY3o7cjfytCMoAdgehYVuN4Kw+KXTILJIJAKqq6aAC8Y5Qo0qVh+OdQmBIqo0BoKs7bxRwwpAMlNyHcVfXK3+p+o2iWBBygFIqly5owLVFn/AFizDAKzMAk0S50IfW1CXaEb3Yy4L8MoJUFqAGZSQdRq9dNDBcyX4SlQuGpuDccxXzgLC4oEZFAughKgRs6T5teGcuWQkOapBAO7CnQ/vACZhWNmFTOaDtQj1P4ImkLlBIJBJubAP6erQ/GFStTAEJqAGIFb/SDU8JkIrlHN6jyjcos87SzLSsXMZyhRAZ6PQaWYHrB+HnUqhbuakMKsWtBk7hctSiUpAHZoG4rKl4WRNmJooJpzJol96mGqQUqMPx7iZmT3QWTLoCLc/Mj0EVSOMvdId8p2s5LaHpCkKyoFL2+g9I7hKN3P2guKbspDLKHBpuFzwo3SQfCUkaF6chD2biATLUSrMykrILlZBSpNr0dNnOrx55PlVfWLFP8A5K8zHOKvY0/5bljcZc/k3uAlgy8ipqAHZgUuo71NifpA+MkhCsqZiDQGpAFdPivrXSMNIkhgekdVQQnpRfJd/U5+nojs/f8AqNth0ySp1zEZWV8TJIZrgqvWBpmMwssEomKUo/415HRoySmYFosSKVhH06bu2Zl1mS9TdsZ47jpzPLTk3JqesJ5oue8Tmj1ERknwtqIulWyIZMkpu2af2dmlUoa5XTS7Bm9DB85HV+Vj5bQl9kZgeYg/6qSeYdJ9CI0Jrz7+Ly1hXsBMFQnxAMeenWL1IUn4W5vaJIT4knn1PmNIJepp+fQxPJGx4Soo4eFEmtUjwiwq9eoDwdiUpCxoEgFv/I9W5AD1gdCCFgmgesGznOZbO2UAclGvdtdIytGhOzoSPiUwIv2U6fqfOGSjc6PVujP6nyELp9UZ7EpqPL9PrF8ieMlNlD/8/nMQoRqrxMXLbcuUdJSflpzeOJV+dhFgD+UeoYQLO2/Joyn/AMi4rLIRLBDzFk02lga9Vj8EaybcjmY8+9vj/flD/T6rL/SOAZPFUIHJoIwggbF/FBWGsOn3gAJTRHZ0fTTWOAwTjuBqkDYfT+IqLFA6iO4Gx/5feIzKIHb6wAkcToORi6yR+bfaBsSa9oINk9I447iW8PeKMOWJEXr+BMUJ+KCAe+yGX+slpV8MzMjzSSPVIHeN9i+HhJDVHOn0jzPALInySCxE2Wx/5iPX1B1EGwNIDQyE68HZuf50itXDlH5h3eGqE+Ix2YYFWdYpTKVLDLGbZg58hBsoZmFQm5cVoNf0iE4usP8Al4IlHwnqIlLGmUU6F+JlFfIBmbmfU09Yv9yyAm5AJ50cQUn/ALiRpWJoT4uzdmiE4aS0Z2f/2Q=="/>
          <p:cNvSpPr>
            <a:spLocks noChangeAspect="1" noChangeArrowheads="1"/>
          </p:cNvSpPr>
          <p:nvPr/>
        </p:nvSpPr>
        <p:spPr bwMode="auto">
          <a:xfrm>
            <a:off x="63500" y="-1587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492" name="Picture 12" descr="http://upload.wikimedia.org/wikipedia/commons/thumb/f/f7/Gwalpaca.jpg/220px-Gwalpaca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4600" y="1981200"/>
            <a:ext cx="2667000" cy="43434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C00000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Andean food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Potatoes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Quinoa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18436" name="Picture 4" descr="http://t3.gstatic.com/images?q=tbn:ANd9GcSfNpLNAqv8CXeKpVH4gbwDZAl5ZsXxcwutxuc11VzLNJMvhHOS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1219200"/>
            <a:ext cx="4876800" cy="3057525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pic>
        <p:nvPicPr>
          <p:cNvPr id="18438" name="Picture 6" descr="http://inthekitchenwithbronwyn.com/wp-content/uploads/bags-of-chuno-photo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" y="2743200"/>
            <a:ext cx="4953000" cy="374332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002060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Geography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229600" cy="4525963"/>
          </a:xfrm>
        </p:spPr>
        <p:txBody>
          <a:bodyPr/>
          <a:lstStyle/>
          <a:p>
            <a:r>
              <a:rPr lang="en-US" b="1" dirty="0" err="1" smtClean="0">
                <a:solidFill>
                  <a:srgbClr val="FFFF00"/>
                </a:solidFill>
              </a:rPr>
              <a:t>Tawantinsuyu</a:t>
            </a:r>
            <a:r>
              <a:rPr lang="en-US" b="1" dirty="0" smtClean="0">
                <a:solidFill>
                  <a:srgbClr val="FFFF00"/>
                </a:solidFill>
              </a:rPr>
              <a:t> (Land of the</a:t>
            </a:r>
          </a:p>
          <a:p>
            <a:pPr>
              <a:buNone/>
            </a:pPr>
            <a:r>
              <a:rPr lang="en-US" b="1" dirty="0" smtClean="0">
                <a:solidFill>
                  <a:srgbClr val="FFFF00"/>
                </a:solidFill>
              </a:rPr>
              <a:t>    Four Quarters)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Cuzco, capital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3 million – 12 million </a:t>
            </a:r>
          </a:p>
        </p:txBody>
      </p:sp>
      <p:pic>
        <p:nvPicPr>
          <p:cNvPr id="16386" name="Picture 2" descr="http://sprinterlife.com/wp-content/uploads/2012/05/huayhuash_mini_trek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3657600"/>
            <a:ext cx="6667500" cy="27813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</p:pic>
      <p:pic>
        <p:nvPicPr>
          <p:cNvPr id="16388" name="Picture 4" descr="http://t1.gstatic.com/images?q=tbn:ANd9GcTXupMOUNgPvhvSYbhUgBbjspIU7xgK0Wx8Fxmf-EAgoE5DkL-Rg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200" y="1295400"/>
            <a:ext cx="3419475" cy="29718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C00000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Intrusiveness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FFFF00"/>
                </a:solidFill>
              </a:rPr>
              <a:t>Mitmaq</a:t>
            </a: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b="1" dirty="0" smtClean="0">
                <a:solidFill>
                  <a:srgbClr val="FFFF00"/>
                </a:solidFill>
              </a:rPr>
              <a:t>Quechua</a:t>
            </a:r>
          </a:p>
          <a:p>
            <a:r>
              <a:rPr lang="en-US" b="1" dirty="0" err="1" smtClean="0">
                <a:solidFill>
                  <a:srgbClr val="FFFF00"/>
                </a:solidFill>
              </a:rPr>
              <a:t>Aymara</a:t>
            </a: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b="1" dirty="0" err="1" smtClean="0">
                <a:solidFill>
                  <a:srgbClr val="FFFF00"/>
                </a:solidFill>
              </a:rPr>
              <a:t>Mita</a:t>
            </a: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b="1" dirty="0" smtClean="0">
                <a:solidFill>
                  <a:srgbClr val="FFFF00"/>
                </a:solidFill>
              </a:rPr>
              <a:t>40,000 workers </a:t>
            </a:r>
          </a:p>
          <a:p>
            <a:pPr>
              <a:buNone/>
            </a:pPr>
            <a:r>
              <a:rPr lang="en-US" b="1" dirty="0" smtClean="0">
                <a:solidFill>
                  <a:srgbClr val="FFFF00"/>
                </a:solidFill>
              </a:rPr>
              <a:t>    per year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14338" name="Picture 2" descr="http://t3.gstatic.com/images?q=tbn:ANd9GcQyU4_4j80Bg8CKG18bakQ35Z7o0RoXwT8pFXb965heU2q2WCb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1539081"/>
            <a:ext cx="4953000" cy="46482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2060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Roads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429000" cy="4525963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East-West and </a:t>
            </a:r>
          </a:p>
          <a:p>
            <a:pPr>
              <a:buNone/>
            </a:pPr>
            <a:r>
              <a:rPr lang="en-US" b="1" dirty="0" smtClean="0">
                <a:solidFill>
                  <a:srgbClr val="FFFF00"/>
                </a:solidFill>
              </a:rPr>
              <a:t>   two North-South routes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20,000 miles</a:t>
            </a:r>
          </a:p>
          <a:p>
            <a:r>
              <a:rPr lang="en-US" b="1" dirty="0" err="1" smtClean="0">
                <a:solidFill>
                  <a:srgbClr val="FFFF00"/>
                </a:solidFill>
              </a:rPr>
              <a:t>Tambos</a:t>
            </a: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b="1" dirty="0" smtClean="0">
                <a:solidFill>
                  <a:srgbClr val="FFFF00"/>
                </a:solidFill>
              </a:rPr>
              <a:t>Relay-runners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2292" name="AutoShape 4" descr="data:image/jpeg;base64,/9j/4AAQSkZJRgABAQAAAQABAAD/2wCEAAkGBhQSEBUUEhQUFRQWGBkWFRYVFxQYGBsXFxcYGBYVGBgYHCcgGBkjHBcVHzAgJCcpLCwsFR4xNTAqNSYrLCkBCQoKBQUFDQUFDSkYEhgpKSkpKSkpKSkpKSkpKSkpKSkpKSkpKSkpKSkpKSkpKSkpKSkpKSkpKSkpKSkpKSkpKf/AABEIAQUAwQMBIgACEQEDEQH/xAAbAAADAQEBAQEAAAAAAAAAAAAABAUDAgYBB//EAE0QAAIBAgQCBAcMBwYEBwAAAAECEQADBBIhMQVBEyJRYQYyM3FzkbIUIzRCU3KBkpOhsdMVQ1JUYrPRJILBw9LwFkR0owdjg4S0wuP/xAAUAQEAAAAAAAAAAAAAAAAAAAAA/8QAFBEBAAAAAAAAAAAAAAAAAAAAAP/aAAwDAQACEQMRAD8A/camHiF5rlxbVq2RbYKS91lJJRX0AttpDAb1Tqfw3yuJ9Kv8izQfOnxPyNn7d/yK++6MT8ja+3b8mqFFBA4jdxQOfKqp1VKLd5lssybWnjD6tOYd8SqwyW3MnXpI0J0EC1yGk0/iMOHXK20g/SrBh94FaUE8YjEfI2/tj+VX33RiPkbX2zflU/SHDOJ9OXZR70DlRiCMxEh99YDCJjlzoPnujEfI2vtm/Ko90Yj5G19s35VUKKBDp8R8jb+2b8qvnujEfI2/tj+VVCignjE4j5G39sfy6++6MR8jb+2P5VP0UCPT3/krf2x/Lr57oxHyNv7Y/l0/RQIdPiPkbf2x/Krl7+IjS1b+2Pr8lVGig85hLmLzlCQWTo2Ym4sFSCMoi1pJUme+qhxGI+Rt/bH8qnFtAMWAEmATzMTE+aT667oJ4xOI+Rt/bH8uuTisT8hb+3P5dUqKCXcxuJAn3PbPd0/9bdPYPE9JbR4jOqtB3GYAx99d3j1T5j+FK8F+DWfRW/YFA7RRRQFTOD31e5iGUhlN1YIMg+8WtjTmOwS3bbW3nK28GDoQf8Kn8Mwa9LiIkZbqgAMwHkLJ2Bg/TQV6KKKAooqfxTGGRatk9K8eKJKW8wD3CTosDNE7kAQdaCZdx+Idswz9EXuoBYRS4FslMzNcJBLFWgBRGmpO+d/jYw1slLF4AAjIQHYsq5gAFckuyg+eJJEE1StYS/b6ls2hbGiZg5YKAIB7TvJJPbzgeb4cCOIX72JcEAqLSrmABB6ImOwtbaZPxFPZAet4bxNb1tXGhKglToy9oIOojvppLgYSCCO0Gak4jjeFbRyrGM0FSTAKiduRI9R7Kwu8btm8gsuAzsyt1HIJEakCBz8afWJgL9FY2L0kq0BhuBzB2Ydxj1gitqAooooCiiigKKKKAooooCiiigyxJ6jfNP4VhwY/2az6NPYFL8S4LbdbjHpJKkmL19R4vJVcAfQK+8AwSrZtsB1mtpJJJ+Iug7BpQU6KKKAqdwvyuK9Mv/x7NUan8N8rifSr/Is0FCiiigKm5pxkGOrZ6vfmc5o7YyJPZI7a+N4SYcQDcAJjQhp1giRGmjA69tK8Xx+HvWCOkEnyZCl2zZZBVN30Oo2gkHQmgpX+K2UTO122E1GYsoBImQDOp0OndU/g3ErPQrmuWwzTcZSwkG63ShTPMdItR7/Db9vD2MOmeblyLpPR5cjlmupoZVgqsZURJPaIrPg7isERcORrkzIxK2wFGUkDfQak6xtpQPvjrGXVrZUk6ypEr1mJOwjeT20th8Zh7jl1eyVUFhEZgwZhccg/Nie41k+DxJWOjwcAaKQ5EkEdmnxR5pqhgsJCkuloOZB6NdCsnKNRO2/00GN7idkwVvWww7WUTsCrA6jUr3zHmO68WtED3y3y+MvOB9OpA+kV2/D7ZMm2hI0EqvOD2dw9VfLuAUgABVA7FQ9kbjTYeoUG9u4GAIMggEHuOoNdUr7iMR0jjSNMg+nRdD5q6w94lmUkNljrDtImCORiD/eG1Ar4Rq5wtzo0a44EqikAsQQQASQJ05mvD4DF8UzHoML0GnWONNy6p1lQgs3GKnVtTyiv0qig8B/xRxVAUfAG5cEgXbQUWSfisFuP0mUaTInQxQeNcZtEG7h7GIQyMuFS6twHkxN9guXcaa6ivf0UH5fw21xVXa5Ys2LC+KExYxL3I0knoWKRO0GYHmqi2P44NcvD2jWBaxgJ7hOknvr39FBDOOxH7P8A23/pU+7wt799TcVwCevl6RAAFMHXTcLpXrKKDC/bi0wGwQgbnZe3nWXBfg1n0aewK3xJ6jfNP4Vhwb4NZ9GnsCgcooooCp/DfK4n0q/yLNUKncLPvuJ9MB6rFmgo0UpjsCbhUrduW8s+Jl1kjcMCOUbczWA4S+v9ovag/J75YBHV0jeNpoKDwATHft2V5O9wlMRdw73ES47I945x1cpCBbSkA9VcwaOZQE61evcMcsWF+6sgCBkI0UiYKmDJnSNRSvCF6W23vl0boFJRXTUQSqr1GEGAZ0jzUC3DxkvXC5c9H73YQv0muVWuFCRmJ6yrDTAUkeMau4SzlQTvu3OWO+tRsDfIW1fnyxRL4jTpY6MXAPitmUIR2Edmtu7fVQCzBQTAkga9mvOg0orLD4lbi5kIZZIkbGDBjtEjetaAr4TG9faVW1nYswBCmEG+o3aNpmR9HfQdNjl+Kc5mIQgn6dYHbrWfDkdQQw78xygsTuSATrtr37CnKKAooooCiiigKKiXcVjQ7RZtMnXynPBO/RyO/qg+c1picTi5XJatxlQtmfZiffEHmGx/Hagr0VGfE4nLbJQK5ClkUZ1LFoZS/wAUBdQe2d4g2aDHGeTf5rfgax4P8Hs+jT2BWuNPvT/Nb8DWfCB/Z7Xo09kUDdFFFAVO4UPfMT6YfyLNUancL8pifTD+RZoKNFFFAtd4jbVsrOqt2EgbgmNecCYpLGXbTMHt3bS3R4rZlhgdMjwdVJjzGCK6ucRwrXGDNaLqcrSBmBB21HKfv76ndDajNavWAheB7zbIByhlSREEDra67UEweEJZL1pbDMGLOsdJJLzOTJbYErdW4JJGqEjSDTXDuLtiRau37RKqviW16UdIydYu2ykdZcgEgtBrLGsLT9Ph79mVtgXbceNGUM9tAwBOUaDaUUA6tLdzPZu3EVmc3eiu9IxVR0uYqEOUDKjrZVJAME6zNBVtcaBgCxiBpIm2QIgHt03iO405hMV0gJyusGIdSp5aidxrvRhMYty2Li7ETruCNGU9jAggjkQaSXwmw5AOcgEqBKuNXkqNRzAJoHcTeIgKJLGNTAA3LHtgch3ecd4eyEUKNh/smsDdVgt1CWAnbYgkBjHaI/HtpsGgKKKUxvE0tFc5IDTBgkCBJkjb/GgbqVxPjT2bgUYe7cUgEugJA8eREbgqn1+7XXD+EOHuPkS9bZtdAwOwkz2QJ9VfRx2wULi4pUHKT/FGbL54181Ajb8J2LMvuXE6TByAAgAcyRrMiNdh21rivCAoROHxDAqrDImY6qxKxPjCNu+mbPHbDoXW4uVRLHUQCSokHXUggdsV8teEGHZwi3rbM2yhgSd+zzH1GgwXwh97LnD4gQVAUp1iGnWAe7bvHbXWL46UyAWLzFgrQANM06E7SI18411r6fCfDZipvKGAckGRAt+OT5prTFcfsW2CvdUE5YE8nnKdNgYOtBA4z/4gGzfwVtMJfuLi2y5wIyDMFkiDOhzbjq616+pVzwnwweynSgtfBa1lDMCqxLkgQqyQJMamqtBhj/JXPmN7JrnhvkbfzF9kV94j5G58xvZNHDvI2/mL7IoGKKKKAqdwrymJ9N/k2ao1O4X5TEem/wAmzQUaKKKBHGY1EcKyMZ1kJmG4Gsa8we6NeVKNxFJFwFjaIy5OiIJcrnDyY+L1YjfTfSrNFBMS/avZlt6MAdTbOhGnxljSdu+vM2r9zIFa0ri0wwtwrcyHIQAhaRoVuhYcHtMCa9zXlfCHABb6u2lq8Ql/vUASrfw9VTPJVuD42gfeEcUuWzdF1CxFxUc24jPlVc4Bg9clREbhjswJp28dJk4W4CYE5UOgMCTPLevPcc4acLmu3Lre5t7t03GzoF8iWBBzC02xGpkZgSJND3YxVGt4m9kdVNtuhDhlaSAfjFgqHUxuO2gqe72QKFw1zJlBhejBBJPUyyIiJJ21FGA4jsrWryAk63ApAJKwsqTpLwOXUOuld8Hx4uKRmdmGpLWzb0YtlEEcgP8Ac0+yAiCJB3BoM7+ICCTz0A5kwT+AJ+ivgUXEBdNxqrgGJGoI+6s3wKhGCjUhgCSWIkcsx+6uTxFQoOW5Gg8m++w0jtoNkwiAyEUHeQoB13r57ht5cuRMszlyrEjYxETXz3YDIQZm7NRE7ZiRp+PdWltW1zGZ5AaD/E0GYwFuGGRIaAwyiCBsCOY1PrNdLhEBkIoPaFE6kk6+cn1mtqKBduHWjvbQzMyq89+VfWwFsmTbQmAJKrMDYTGwreigTu8Gss9t2tIWtSLZgSoMSBGw0Gm2g7KcoooF+I+RufMb2TRw/wAlb+YvsijiPkbnzG9k0YDyVv5i+yKBiiiigKncK8pifTf5NmqNTuFeUxPpv8mzQUawuYxRcW2SczAkaGNN9YgVvWGNsll6pYEEMApAzRrkJI2OxoN6zv4lUALsFBIUEmNToB56+Ye9mHKRowBkBhuJjWK+Ym4gALxEiJGknbzeegz/AErZmOltydR112MRz7x6xUbHYs3F6N72EgwCCxmZTrKe3WQCN2Wt7+JwxXLafDBhlKyEKjxY0HcVj6KXNwrobmEWDBm0RqpMx1hsOjE66qfMAl+DpuXA1u+qYh7WZV6xSyLZkWyikHNKEdeCYYDnFdW7VzBKlm7fORnPQ9BlDW1y6W2tvrcQRoV1J0y6ha64nYYsLlvFWEvABBk6gKakqdToSCO4GRqBTnBuK4a7ZZTavEss3ektO7nWPfGQMJkEROmXQACgs4XCkgML7urAlfEiG1DAga76a1zb4bdH/MXCNN1tk6BOcc8rT889grzlnwlTBucOq3bg1up0guIVttJKy6S8PI7Yca6V3i/DW+Apt4O40BmdesCQAMqqxUAMSxIB1PRkAEkUHrbCFUUMxYgAFiACSBqxA0E76V1cthgQdiINfn/gyt3E2fesR0auPiJeJkLBN11bKl4zLQx1C/T6jh/BryXQ74lnUZpSGgzMbuRzB20ygCBIIVcOxgg7qYnt5g+eCK1pfCAdZgPGYzuPF6n/ANaYoCiiigKKKKAooooFuJn3m58xvZNdYDyVv5i+yK44r5C76N/ZNd4HySfNX8BQb0UUUBU7hXlMT6b/ACbNUancK8pifTf5Nmgo0UUUCmItlbgdVLEwjRvHIyToo10A1JFNMoOhE+evtFBiMIn7C6aDqju/oPVX04VCSSqyd9BrMAz6h6q1ooIvFLFwuAmHV1GVg63FRpE9VgRqvKNdCalHF4nDXsy2bYsO5a/bNxOkRrmUJdtkQMjXCwbMTGUkaaV6+vOcRc3oJs30YAoGAVlKP46OrEBlOUCDziDzoH24KL3WxQW4d1TUomhGg+M0EgsfoA2pLjHC7KiLVi219g7IDMSvWZm7RL+LzLctSI1vFYu20Yk3FwmVTbuWTN0EjUXy0lQuwEk9rOYp+5w9FU4rCXbahEaTkDMdJbM5IOYkAnN2fTQUMBw1UsWnwhjLbQCRAuIqjKrjk3Y26k8xIPPBOLKMGHdWt5GdGFyFOdXYEkyVkmSSCRM1Cw3EsSQ1myTmtgGLduyygNqmpu7NvrrE14bw44Zxa1ixisMzr0mZz4iAHqL0LalDOWVky0nnuH65heIresuuGvIbkEhokAszQYjaQ3qrW1YxAmbiHSPFiDl8YCP2o0/DavB+Cvh+mOw03nNq5bTcHoQHyaW2YnrO0MwgDqiRrIHpMLh7/VdWvXFlSMuItFCASf2ecQRP00Fq3YxAZZuIVzEsMsEr1wACNjqhntU8jVCpy4y/mg2NO3pF/h5fS31e+tUxN3PBtdXNGYOvi9aGjedF0/j7qByip1vFX9A1kT1ZKuCsE67wdBVGgKKKKBTi/wAHu+jf2TWuC8mnzV/AVjxj4Pe9G/smtsH5NPmr+AoNqKKKAqdwrymI9N/k2qo1N4T4+I9Mf5VqgpUUUUBRRRQY4zFraQu5gCPvMCtEcEAjYiR9NfWWdDrSDs1k82tn573Okd/UEANBQrHFYRLgh1DAEMAe0ag+cVqrAiQZHdX2gn3ODIB70FtvrlaMwEgA9UmDoIqa3gp74XXoJO82AY0AkCYDSDr3jsr0VFB5bBcJaxiLjWzaF5wrMgQW1vKuYTIJ66iFzRpzBDCqOO4/Y6EZ2Vek6uS4JMlsjBk5w2hHaImqOMwYuAAkgg5lZTDK0ESD5iRBkEEggioHBLE4nEC5lJOUmFym4bZe3nOp2AWQIgsDzFAjiPAnCNcgoy2r4UplJULdUEmEOlssgWIAjoyNNBVHD4pcHbayFXOpDqq5i11bjEsyrqxuaPptIB0B0q+5hdtsjMTDGGBhlKtKkH9oab78968/xLDvdu2SWAu2mNpxqEclektOSvWRWCtBEwzR1oggW/DxSXJy21UkDp1u2iYY69ZZ2EARqQY7KtDEYrcW7URIl2B2aARl0PizvzpDC4LD4ibdwMbqI1t7d12dhIXMZbxtGUhhyYHSat4DC9FaRBrlUCdtuccvNyoF7d3E5utbtZZ5O0gTqfF1McvvqhRRQFFFFAnxj4Pe9G/smtsH5NPmr+ArHjHwe96N/YNMYYdRfmj8KDSiiigKncK8fEemP8u3VGpvBz1r/pm9hKBy5jbamGdAewsoPqmuf0ha+UT6y/1pPhlhWa+Sqk9M2pAPxErviF63ZyzaLZiVGRA2sEgHzxAoGf0ja+Ut/WX+tH6Qt/KJ9Zf61K9xYg3AcuHVCskZAYYE9QtMmZHWA+KdO3e5mQgvhrZT4xtnOw/iC5AWHm17qB/3db+UT6y/1o93W/20+sv9a4s2LTqGVbbKdQQFIP3V9PDbXydv6i/0oCzetIMqsgGugK8zJ++tkvK2xB8xBrD9FWfkrf1E/pSowqJi7eRFWbV2cqgTD2ImPOaCpRRRQFeb4xdWwL94/qCuIkAkhGAW6ojUyqPp3jsFekqU+ELXrgW7cUlVfcEDMGQKFI0AyZu8saBnBX1uHpEjI6IwOxOaYJHzQtY8cUZU0Em9ZE89LqsPwI/vGlsBZOHv9FujLKknYAwVjaAzCIjS4Bsoqtew6sVLCcrZl33ggHv3P+xQRLNlbuKurdtDIwDoGmSyE2rjkHYMOjAHMLrvVvD4ZbahUUKo2A21qVfxypjspDFjYBAUEyBdg92mYf7itj4RWoJi5A/8t/2c2giTpQVKKKKAooooEeOfBb/ornsGm7Q6o8wpPj/wS/6K57DU6mw81B1RRRQFTODb4j07eylU6ncI3vemf8FoF8DeZekCgS2IdetMeKDOnmqZ4T8de21u3CE5kutBYQiNmG/MlI82YyIqlgPGb/qn/lmvN+GWAdcX0zaq6KlttNMssUOggySwJOvIrl1D2dm7cZQwyQQCPHG/cdq6m72W/W39K44O4OHtREZFGkchBGgHZ2DzCnKCScIhS5cIFpwXzXEJEZfjnkRpJBBBjWa34Xxi3eRYdC5UEqGEgxJ03rXBCVef239o1x+hrItm2ttUUnNFvqQ0zmBWCGnmKB2kbvwq36K77dmssarWEZ0ckAapcZmB7ArGSGJgDcGdp1rW58JT0Vz27VA9RSNzg6M5cl5JkgOwBIAAkA/wiuLvArbEnriTmOV3AJLBpIB7gPNQUai4vFm1cujrA3ApRlts8MFYaxy6sx3nWTTdzg6MFGa51SWEXHBljJkzqOUdlIcN4a10O91mVjduQbVy4FKqcgMFjGijQdgOk0EvGcfZ7ltnt5UWVdh03iuAQ0G0MoDraYydADvXp1x+ZVyAMzgMFkaAxLHuE1K4zw6zbts1x7pzGArXXKkls0FTK5RqToQFBnQVPwvvK2Ut3wWtItt7ty2ztcMIM2ZQJ0yiZI1PMUFhcMy4sQ5Oa0Sc3W1VxMSeqDnGg00HZThuOWKbHcMB8WN9dM06ffUa5j2Z+lTU3LluzbC7lLb57zQdp668oABJG4rPxJxM2Lh38XKduWpGpoHlGm899fawwuJLzKOkR42XWQDpBPm84regKKKKBDj/AMEv+iuew1PLtSPhB8Ev+huew1PigKKKKAqbwb9d6Z/wWqVTeDfrvTP+C0GHDh1n/wCpufyzTHHuFe6LDWwcraMhOwZdRPcdjHImsOGnrP34i59yn+lWKD86wPF7+Ec2yIynrW21EftKRrB5Edm2hCe84fj1vWw6bHkdweYP+++vNeHzeQ0Ey5J7BlGm40Jjf9nlGZXvApSMOZmC5jfsAP3zyGs85oK2A2b0j+0aapbAbN89/aNc3eIrmKIDccbhYhfnMdF8x17qDN7WfEQxlbaq6ryzsXGZu2AogcpJ3iOrnwlPRXPbtV3gMOVDF4zuxZo2GwVRpyUKPoNcXPhSeiue3boHaKKKBHGXL4b3pUK5fjGOtOoJnTSOXbqOa3Db12QgtoLas6uQ0xoCIlp8YsD5h56r1GtXsuDbLv10X55uNbUH+8QJ+mg5Vemvq5gp11QGfFTQuORBflzAQ8qW4tYtzls2rebNbR3HVVOkdViEjO0NOXQREnYF/iGIFhbSiCR1Lac2bIVRRGw5kxAAri1hctyzaJzZQ964Y3cmAxHezXCB/D3UHmsJw9kZzaxRtG3fNsvcAuHoVdLlxBmEZ2u3DJHK4B8UZbnut1LIcUoYSozWTqZAnfrAF0GkVpwVrfum+LbhxCuxWCMz3LpIBGkgZQY7pq4RQZ4a+HRWUhgwBBGxBG9a0UUBRRRQT/CH4Jf9Fc9g1Qqf4Q/BL/on9k1QoCiiigKncH/Xemf/AAqjU/hI0u+mufjH+FAnw09b/wBzf/B6uVG4bhM4Y5mUrfvEFcvNmXXMCNjVIYdvlH9Vv/TQeM8NiWxdtQCStsZYBmbjmQCDvKJoNZy6gkBvW8IwIs2UQCCAC2x6x3209WmgA0ikMJwQPebEM7G5mZVPUgKhZFAGXszn/wBRu2m8TdKEDpHLGSAqKx0iZgaeMu/bQdHE9HbYhSzF3CqIBZixhRP48hJ5Vrwy0wtjOIZizssg5S7FisjQxMfRSnBODi0gLA5yXPWYtGd2aAJgGCASN43NVaApFz/al9E/t26eqc5/ti+hf+YlBRrHFYYXFyksNQZUwdDPqraigk4nheVHbp8RoC2jKSAF1Alfp89Q7vDit5S926cNlV79lmXKHuOzJczIoY5WXXUKBB11j0nGG97y7B2VGPYrsFPrnL/eBqBxDwg6G5eZXtElhaW22cNKLoVYAg9YvpEab6GA2vYDDlgyWszknoDYK5oUDNdDkgCGMSTHKDJBW4J4Os93Ee62N1+ooVnd0ylJBddFZpLaBQokxE0zhbVzDh7+WxNwKOiVnkNHiI4kMzE6wok660xgsVds3brYlVVbpDBkJYKQAgtzGuiBpgasRFBk+NfBqlt3tQEAWVuTCCCSUUifF0gbMeVYp4apMtdsxDnKBezEjVN07mnzc6tDj9g/rFnsMjsHMdpFb4XGW7slGDRAMbidQDQHD7lxkBuZJMEZM0QQNet3z91M0UUBRRRQTvCL4HiPQ3PYNUaQ48Jwt/0T+wafoCiiigKQ4R4tz0tz2jT9IcI8W56W57RoOeCeLc9Nd9s1RNT+DbXfTXPap65bzKQZggjQkHXsI1BoJnB3C4drgLurNcurIJYqzFhCwN+QjmOdfeB4UQ94gZ7zG4TKGFIARcy6EBVXmdZ1NTMNxAWbNvCi5F1GFiSOtkBgXewErBzHQmfGjX0diyEUKugAgc9u870GlFFFAVOf4YvoX/mJVGpz/DF9C38xKCjRRRQIcZ1QIPGuOqr3Qc5aeUKjGe0Cl8LbDYYKQpDXGhW2I6ZiBHOFH3UzxjS2Lg/VMLn91fHjvylqht4RJh7otOjEJccAgozdaGXJbDG48JcOyzAO/MKXDeHWlxN9giqwKKoAAAXIDmAGgLFnBO5yAcqpXMUgMMygzEEjcAN64INRsFiFbE3LnSlJZLeRwUzILeZeq4BBDNc6w3ggzAhu9w3ClizLbzMSxJOpMQTvvCx5l7qB0Yu2fjof7y9k/hBrpcShEhlgwdCNjsaRs8Gw5jKqmGDjrEnMABmmd4Cii94N4dzLWwTGXdhpppof4R6qCnRRRQFFFFBP8ID/AGS/6J/ZNUKQ4/8ABL/on9k0/QFFFFAUhwjxbnprvtmtbr3c0KqZdNSTOxkR6te+p3Crt6LkW7cdLcmbjAzm1EC2djPOg5wnFEsteW50gPSuw96ukENBBBVSCPMaa/4is9r/AGV7/RVOig81xN8LedbjPdV1BUMq3YAIYEZHQoZDMJKzrTuF43h7aKiu8KAozLdJgCNSVkmrFFBN/wCI7H7Z+pc/00Dwjw/yo+kMPxFUqKCb/wAR4f5ZPXWOGxyXcWDbYOFssCRqAS6wCe3Q+qrFFAUUUUGOMuBbbs2oCsT5gCTXmLaXVdUti1JS1aZnzaXbNvpM4K+MIZRGni71Wv4e8lsl76lAOsTaBOXnPWiI7tprO3wJultvc6Ei0SUKoynrKyH40eJ0Qkz4h2oELvCbqvbum2uIFxXOKnKP1c2xatkGdeoNZg6k02t21E+4rgJiR0SaE/T/ABtr86q3DvJJpGmgO4HxQe+IpmgmcO6MvK2GttBOZrYXfLIntML9TuqnRRQFFFFAUUUUCHH/AIJf9E/smn6i8ZuXzh7ua3aAyNJF1yYgzA6LWnrdy9OqJEjZjMFiCdoELBjnNA5RRRQFIcI2uemue0afqTas4i2XCJZZWdnBa5cUwxmCBbIHPnQVqKQ6bEfJWftrn5NBvYn5Kz9u/wCTQP0VA4jxO+Oplsq/VbS/cnKGnlY55SKZtcQxDiUtWGGolcQSJGhE9FvQVqKl+7MV+72/ov8A/wCVfTjMT+7p9sP9FBToqb7txH7uPtl/01893Yj92H2qf0oKdFTRxC/GuGM9gu2/8SKP0je/dn+0s/6qDriYztbtcmbO3zLRDfe3Rj6TTONUm20EjTcbxzjviaRGMuZsxwtzMAQDnsbEgkeP3CtRxG7+7Xfr2PzKB9dhG3KvtT/0jc/drv1sP+ZQeI3P3a79bD/m0FCip/6Sufu1762H/Nr43FLg/wCWvfWw35tBRoqBhvCBmuOejYoQgRRcw0hiGJ/W7kFDFPfpO5+63/rYf82go0VO/Sdz91v+vD/m11+k3/d7/wD2PzaA498Fv+if2TT9RuK4m5csXba2L2Z0ZRPRRLAgSek21qzQFFFFAUUUUBRRRQcG0CZIEjYwJ9f0n119RANgB5u+iig6ooooCiiigKKKKAooooCiiigK+EUUUGS4K2AAEQAEMBlGhAgEd4Gk1tRRQFFFFAUUUUBRRRQf/9k="/>
          <p:cNvSpPr>
            <a:spLocks noChangeAspect="1" noChangeArrowheads="1"/>
          </p:cNvSpPr>
          <p:nvPr/>
        </p:nvSpPr>
        <p:spPr bwMode="auto">
          <a:xfrm>
            <a:off x="63500" y="-1587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294" name="Picture 6" descr="http://kyapa.tripod.com/ingprehisp/fig8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37881" y="1371600"/>
            <a:ext cx="4343400" cy="5105399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AutoShape 4" descr="data:image/jpeg;base64,/9j/4AAQSkZJRgABAQAAAQABAAD/2wCEAAkGBxQTEhUUExQWFRUXGBgaGBgXGBoZGhgYFBoYGhcZHxgdHiggGBolGxgaITEhJSkrLjAuGB8zODMsNygtLisBCgoKDg0OGhAQGiwcHBwsLCwsLCwsLCwsLCwsLCwsLCwsLCwsLCwsLCwsLCwsLCwsLCwsLCwsLCwsLCwsLCwsLP/AABEIALgBEgMBIgACEQEDEQH/xAAcAAACAwEBAQEAAAAAAAAAAAADBAABAgUGBwj/xAA8EAABAgQDBgQEBQIGAwEAAAABAhEAAyExEkFRBGFxgZHwBSKhsRMywdEGQlLh8RRiByMzcoKSQ1PiJP/EABgBAQEBAQEAAAAAAAAAAAAAAAABAgME/8QAHxEBAQEAAgMBAQEBAAAAAAAAAAERAhIDITFRQXET/9oADAMBAAIRAxEAPwD7QljF/CEeY278X7Js7CbPSVfpQ61cwl25tHE2j/FeT5vhyJiqHCVFKQTk4DsI11v8Ynt9CwRI+OSv8R9s+IVlUspP/jKPIBuIIV1UY+hfhL8Wy9sSRhwTU1Uh3cfqSaONdIt4Wex6EKiwY0+6LAjAgMXEaLAiKkSLi4LjLRYi4kVcVEi4kBUXFRcBIoxcU8BIuMTZoSHUWH3i1zALkDKuptAaiRTxHgLiRTxbwEiojxzvGPGZWzpBWSSbJS2I76m0JLbkS3HRio5PhX4ikz3CVYVD8q2BbUVYiEvF/wAYyJLhJ+KvRPy8126PF6ctzE2PRRzvEvHNnkf6s1IOg8yv+qXMfLfF/wAQztoJxrISfyBwkcs+bxxkqc5ChjrPD+s6+ueH/i+ROnJkpCwVAsVAAOKtd3I3R3sUfBEzCFDCSCCCCDV0kEEHiI+l/hT8YImyf/0LCZiCxLHzpaiqC9wRufOJy8efDXsCYyTCcjxaQtJUmahhdyzcQaiGtnmomJCkKSpJsUlxHPMVUSCEp1HWLhpj8qyTSGpJhWQaDhDKI9MUymHNg2tUtSVoUUrSXSoXBH03Qogd74MggZExpl9I2X/E2YEgLkIUc1JUUvvZi3WGti/xJJV/mSQEU+RRKhreivSPmyFDhGkxn/nx/Da+/wDhviEufLTMlqxJVblcEZEQ08fEfA/G5uzrBlqYZpPyq4pz43j6l4B+JpW0gAEJmNWWTWlyD+YeuscOfjvFZyd2JGDMADkgDU0Ec/afH9nReYCf7XV7UjElvxrXUgM/aUp+ZQG7PpHH2nxYrDSzhGuZ+w9Y89tU0qxGyQ7k0J56tb/cY68PFb9YvPPj0m0fiBIUyUk6kluQhNX4uSaJlqdsyKHMUjysraSotiZBbiBrTOKnMAlSQxe+rbtXj0TwcP653nXZ278TTiAxCKt5a23l84BI/Ec9J/1MQDllAV3a+scsTklgXAY0G939YEqYGzGntHaePhmYx2v69JtH4lmLS1EPmlwfekc+d4lMUyVqUWOZtrHLxWi03eNcfHxnyJeVv13NjE+YwllZS/6qDPVmjt7H4liaWtBVMDhbjy4Un5tDHjE7QpHyqIfMEihyaNDbpmFsawNMRbfGefi7LOWPZ+M+Jo+GU4kqCh+RRe+R5Zx5tf4gmpSxmkAas96OWcmOdjSEla1gaJcFSj/teg3nk8cHa9oKlV5COfXhwmfWvfK69LN/FUxR/wBVYatAz9Iub+LZjEfFUX0DF+IZhHlBGcVeFev8GM7PyNY9XJ/Gs1DBypnDKq9M1Xpxjibf4vMmqxKU+81/iOOZjkxpSqRnc9xcMzNqVmc9IDMmu4B9oApWlYgVUPzaGhkpow09YwtDaEcb13WtnFBURA1iaoe0EAuAWy+0BkzyhTpo4493gqp4rSFVljVmMXTDgmq1Nb74LI8SUj5CQrcWbpCEuZqefDOC5R07SxnG1bUolyoOYqB/E4d8okTtDHlZKmhtBheWh7kD1g0tdbdY5do6YblGNhVePfWABTXDQRxvpGu0MNyi8MJ1EJSZoHPOGUzCDfvhF1nBQs3G+mj98Ibk7RYgsb0NQRm8ImYAXHCkQLqR6bzDYmPUp/EE1eETVGYE2xG33O8uYxO2vGScsg9mtzjz8uaGMMyNqGvdo1OUiXi9Vsu1qwkZ+/TjFbXtby8JoSq9WNB9o40vxEJq+WVbWgK/FkkChJG/6xrtxZyumZ3m9DDJLBgQQz63jzU3xFRsWG6MStpUVDzHmogaXe32hfJF6V6KekAs7mArW9axx/6hSau/Ev1gh8QKhQMcyaxZ5Z/Wb4663xgkFy2m/usBV4lQgczHMmL1Lk375xkqoN/bxz5eW356bnCf09M25RfzHfaML2pRGF6e/wB4TxRnHWMd7+tdYN8SBzlZ7/eMAsPvGXJiaDSS/CALmnzWZRrydveIhZBpFJQAYaMnfFlUaIfLvfFKYUfpYfvE0ZSDBpaQLluFT+0CyIz+3O0aJFACILjS54FBSLenGABCXxNTLfExufs3ZiGATy30jExToGoJ6QXa5b2gWzmlcz37xZVYQunCv3jUueziA42VTX3jFj7UihkriQupVYqGmOXKVVtO+caUKg9mBqW5R/aGbnQ9TDISWYjsRittoWGA3X3/AMvGkq774QNYDODpzvF5d0MEFSujZu4rDCT6dtwhRKqjfBgCasWtui6mD46kEAEF+D6aiGNkSFO5wu7E2cB24mjQqp2ST2dREEyrCludGJ5xdByaHX+e+cFUMABUP7r3SadN++AY7Z3z5xcqeE3DjMOapNG4Z00hoYmJUlwqls61/mBoVpFT5xWQokPpo1BXOgEWi7UfdxPfOLoJLrpXXW4gktgS7kVbK9ngCKsKawUKp7d84mjYVXXvWNpp3rGQAK9frEMwDd9tImoMPXKMPuiJU+h+kDw3eIDTFhhWBY+xB0ynTWsBUpqZDTWJooro9otKjrC6y/CCSkdIIYUdBEUKQBW0NYUrkDlTgN8Ug4hX6A/YQMaW2vTeG5RZnZCBzEgZxkDIfzDRtc0mnf8AMQI3VjUqWOJ3QQyuL9vSJqhLmaRhKsx+/SKWi5JY8zAAas4pu9jpyhoYU5qIAp2LPnRjcgcsoNgbN/QReChq1WhKFBsKiCyg+WnWA7ZIUkkAO2jVbc/GOnMWEhgOD/tCKkk1Jz07aL3UMJO/p+8SNGV/cOsSHejiIlqBzvduZG86cIekSiQWqwKq1PlvyhLECL1bLMvb1Nd0NbKlRq5YPnkwf0PpDWlXpvz1z74xQOXdGrGplFOM68Dp3rGVUOd/TPjxiaCCoF7wfEa1PDl30hYEB2qD8th1v6ZxpZZ3s45v2ehjQZRNy7cZ+8WkOOYbgf3ECSs4S2bZRtQztDUGCjQ6fXLhGVqFHt/DRSFe0DUrvpDUNImRZmMe8oCmnfWNFTmzV355PpAw1LUIYRSuULS2A7eDKXiYEBs/tAWElROm+IQIhnCyevfvFYgP20aJqNFTCnf7RUi9b9tAFLcvv9IKlbMNSIgaVb+b6mAz00rX3pBpswDlzfv6QtOYDf8AeApKtYsktoMtekBTrfQRMT311PtAES5sPrEWrDx75RlRNh691ipbk5cX9ogs7++9YJLTkO+9YxgYtTWgfjWDySw4639YAolsK131irdbm3W0Amq3j1pEMwa+osbWrE0anL09A8K/CL1dte/rDBW9KtVqRJhCSMQc01aGjUuUo2B6XjfwKjE5pkKdbQSQoqsAneQe+kWuZSxVv194mhOegZ9/eFlJGT8I6DDN+rNyhedMAz9Wi6pP/iegiRZ2ga+piQ1cedlpZTbvWHdnlO4sznvQQsW6VFcs4PKJKwLZP7/WNNYOJfmAo9XAP6XfdYfvFzUlJs/fdopCcKt435jLhSHNpm4gHulLDDX9RHvvgjnkU3Xi9oPlfT2ziwlVQ3y1JAyOFicq4oyhWpp23GALLLgNBCWhdBZqQdApFFhZ1iTALjpFBJJ/kRCml+sRGwt9coK2vXv2gcgMHPEXp2IYRKdieQ+8NQaUKYjQZamKPOIoue+URS236RNEVMYB6k5RnG4qw4Wilir55XjRYV01+0BSEvmBBvzcK7oBJXQ04fWNo/kPWAZCyS5ppApswxJKmFawSUopIVYg01BFoIEhD1Lt05b4sKyYAdL240hqdtWM4lhIOoSkPxofRoXMp6g0GRGHoymPURNES1Hevtz94i0MWFNGr65wZC01BBFDmRlR3d61iWAwhQO/6WIHX6RNA0Uy+/MwUppUelucSYkgOxU12LkE6i/pnGdplEEeXGWcBJSQq35wprZcImgSpWj8rQPCxyAzppkGEYJmpfFKUlObk2GrRuWt1UILnLdTl9IauDypjVI5v6DSHJaks6h1D/xxgQQBUjEcy9uMFYKDsd2h60iagk5Ott8DCCzgk6BstXaD7PNWAzPWgd+VNecRc81YAF8x97nLrE9hIlb+Yc8/eFpxDOQD78Km8NTNsb5iCz3+0cXavFCo+XygZ8ct0VqQYz06j1+8XHPO2r/UrqIkVcc8p1sd2og4mEVBYiriluELXpnTnk3rBZSrVZwR6a9epjbTp7ZshQWLGgU4L0ZjlZ8qxhBZ6nFTCxbzOx62pE2LG4T8xWghnuAFDkbxZTWl65xUCmPqQQGathlygIV3lBUzPNdySSaXJLn3jCwOrNELFqH39Y0g76ZRgmndT7xmSGfu0VkcGLfoLxkzOD5B2c6b4PJlYaqr/A75xEGlpzPId3vBkqgCUPUmCKXbrEGjMbjYDKMYQ73jBNe+MHlKAqLm4LaHWhFO3imIaM46cvp9YFhfIMzu++gJjSiw0rl0jCS1QSDxgo7ULWfTWnFoqSLWIz0bR8nMVL8xCRQnCK0AJo5J9zDu1eHzJQwlJQAaqoR/2Dh90S1KYXLkqGJOJJ/SVJPRRYL3g4Do8JqBKsJJSdFJUGGtAYpcom5J0Dk8c4MmaUpwXS7hLOOmTtcVjOijs4D+ZKiNC19Apq7opSVhIJSQ5DOKDmKHONLlDCFS3LNiSW8pNHf8yCc7i1Xc5G0lIUEqLLBCgw8wDGuocCtx1gGMIUlKUEgpBdK1MMRNSl6Wbyljo8BUSHBxAuzG9NxsYzJShQ/zEqH9yT7pVfgFCH/FJHxB8XGgkJAUyvmKQBiDsQogOUllXbEDSDnrmAAYXqCByN3pnSLR4gryjEmmoBdi7hxbnkLwkuWXv5i1NG3/AEgsiU9LDM29M4hj0I8eEwpxIKSlhilswSPyhC3Sk3qLaZQpteykkKThSFsQWGIJtUgJ81K0reogeyTEAFmAGd3pvubVh1CwRU4gd+kNXSf9OkMwqNXf1iLJzvDam397w3tAjFQsTrGZm08z1bpBxhNuGtdIvBR2o9QNLOwhv4EJ+xJmFyGU1C5yFHH36x52fJKCQoMoGr057o9mZwT8tTVwK3amjfcQltrTXxpdhll0Y8ouLK82yexEh4+D6TSBvQX5+a8SJjTz20zCMX6XfKlCPoIPsk0AoUwLKBbgaV5mFdoV6xWzzk4WNVJLpLAZDnQiOsHW2jbBhTTCpkhwzMGI5l1dRDKCksSaKS5b8qi9CM2IeOR8XE5NyX6mkNpLfeJo0qYSSTm5fm7/AEjSlNygc35XD004/wD0IECXYb4FolXp/P1jbVZ72FHbNoCF4aZ0f6V5EwaUrPi1/Me+MGDMpIHmzYdvll+0FWqj+8DQrWp0Fhfvfui9oSaHIjv0IjK40FmjU79P2jash9s63pCwUw73/eCJWe/SKoqHZ9cnrQJP19IKEkd99iBJs7afzBC9dfaFoxPXYb24xJUjNQLfej9YuUl8ujbvzaPHU8NwK8kxKQ/yrJIAJFEnNI0UBQmoULZ1kJIDAD0HekXs88oUWS9GY+UMckkEKR/xItnG1bOcWFNVAkYTRYIoxej7gT9IH8BruSX8tQzXd7b4UOYAoFafMkfOhQdSAaDzgBRQXbECGLA3BNyxLWMIaWoglKVEFKzpiLFKjlifiIng0xKfih3mqQUIbypOJgpL5kpdnodbQpNUxLgA5/q56cLxNG5O1YcUtaSArC9GX5TQ1FU1PlsSBUEAxvadmMsgAhQWApKw7KTWu4uGKciCGhRG2KSMBUCgGiFBxXdXCeBB3x1JKpak4A6CapSTiwqNzLJqQoBlIVWgIKiAIn1XPmTAmlzloN8CRTJ1H0JjY2VaVEkBv1Ocv7SAoHcQDBZRuwHGnO0Bez7Mxqp3u71+jRW1TQ+u7LmfpE2mYwwjdXNtOucL/CbLiWt94mrjK5j3tZgLDcNY6EichgElm1yEczEP00zKm93NOTwzK2JS64QwZybNmQM+LQ1KfNeHeekGlyw9T9u+OsC2faEAlCXxBwS1uGTUuCc4I9W6DM2zf30i7EGU2fvlly+8ZWrzPVt+vDlnoIip2WfvcW7qxygfxSN4avDMXvzh7xWpqnu43936vCc2U+YO7EBexrnS0dBMvEDnxvTI798KTU5B+GfSM8ee+kchWzIzUkf8h94kMf0w0HpEjbTwk8EXDjI8X3XgXmAcUyFK7zoIdUSHLWvS44RDs4VVDOcqRucksoWzqIvU6Wq1s4cM21Mi3XXlCSQxw5i9NNd8GQW+zECr10/iNJKMpVKlmehzahgiEqILYQAHNd7NakLIY3CuDWF7Zc4YUvL0u2dhaICSJJZyan6C1fXjDmzy0+apfKmedXtHO2cEEg2bh0F+sOSFkEFgc2IcHOoiNQZQajPr1BESZNpw9Af3ga1vU3JvlmeUZTUZVAcwVqWmvVubwaQLUJ1ysLRhNSBmbcOdf4g6A2vFnES1nVoLEC5bpyhvb9mVLNVJXopDsQfzB0jymoCmyNoTx6X1v6c41Kn5OSm+jPmDceooHekZtRUmYCqpLcRVs+EPg0q3tFrGAATEiZLWApKrLb5SymdwQQUKdLpsHBhads71QQtAPzCjaFYrgLsK00JgsPy/80FZDKQA7/KpIZIfRdmyLZGpLM2pKk4sREwO6mpMDDCCoAnEGNTfEHNIV8PnYcSFPgUnCSHoXxJU35mWAeoge0SlJVhKQSzjMEGygfzD63YgiKDnZyAMQAJqnMK4KDgjVjxg82Z8SkxQStmEw0xtQBanuwYL3VcVC0uepLgB0qZ0qDgtYtkRkbjIiNIEtRADy1aviRzJ8yBv80RQpkvASlQ8wuk3HG/ZjQQXBVyAcAcS0MbSGQgLAxJ+Uk/KhvlOoNCNz5GEFTsfy/LqMzEQ7Nm4mJJNgADpxgrYQ9X0O/dpAJDEu50JIyzbusEKixNq00b3OjxLcUuxqTTO9TpnGUpe9tagP9eMFVMFzU9/zC0zaHNiQN2ffKMag+zzkJI1uAQAknhugh2pXIXJJ1qwtHIWCTRnNmrbqKPDmI4WcnXnlGtXDU3a0pDvXfk8IJ2xar6825GAEYal65W7vA0lqsWyY68b/tExcdeVtRFHQTvvS9Qz84tW2gCubUb0B0MckzMIdjq2e47g59YFgzc4jkSMq0cb4s0x6jZtrAfzOOtMo2jaZcxwHChkaHlrHkQpaSWccftn6Q2ma9VKCDT5s29ozeMv+p1dokfpH/VX0iRw/wCvOvoPvFww61wviOH5Hhl9ukBRKIJZwGcPxrwZ4HLmsG5UzG+sNTSlYUEEkNndLvQ8LR2a+hIXjDK+YDgS2R1EW7V0yo9d8CZlhsyDXfQ8so6ErZpS0KK1YFoLpLHzPQUs7uIrFgYLjhWtvS8bSWyc58u8oH/RS2rOIrV5ZG8lwagP6R0UeCy2DbSDicg4XFOBp7xTCyCC+fOr8YKhThhpW94Js/hyceA7SHoB5FNwfFTnrDe1+CzUB2C0j9NTTMpz5PEHPSkkOxZ7sWPO0MSZVshHQ/qcUpOJ1ES1INbBK0lB3jzEaxzkqOSabi+ffrEtR0f6lpHwwlIOLG4SMZBCQBiqSBUt/cTCKSTWw3HukNbXO+J51Bl+UKAPlUGYFsj5a5bhmFK0qpMxblBqWuD8w5g78ozoGiuVd7+z1gnQbmplffujU6UpIcsUGgUmorkf0qf8qmhcF6kvvFX9aX0EA+jakqlfCVcLxIWcRSgqDLCgA7HCk0thsXMH2LZ50uaEpDrLVSygoLAIbJSFJIozEEvHPk1IIDgem8lo6vicwhQSaLQlKCxzSkBuIDJLZgwis+MrQiapCAEsWauEKAZeEGuHEFM+TRvYlgpCJhJS7pWzmWst5mzSfzJ3uKhiLYzPmBSgVqQgOpRBWACTclwAcgYYky5SpYWD8MgJCk3C1OXWkfldNSLOSwaLql58koJSq9LMXBqCDYggu4yMMbFtyUBctaCpE0AKwNjThOJKgTmFD5bHdQhOdtQSaW6u2XekAl7YVPhL5mpb93rlGbR2PE9iE1lpmJMxVHqErCQwcXlTMIAKT5TcKrCezyAhNSAo8m4B4W+PhGRVWrVbXduikEkPV/Z+/wBozocXtKcg+dfsbe8LTdsKj2YXWs0A3PzjJWbDPOIY2p8qHl6uNYyiYQadTxGWvKMqoLdL5X+5rESHL2z+vbwUYEZO4LVoXJOWXD2i5qiAL8eVQDGUqZyKtWtST219YFLUpRALn21+kUXgJLvTLVs7cukYnyhudrkZGC7TNAtThly3wrjOndPtARquRpS9qO984DMmVu2Woyin6Z1NL+sZUttx4l4rQyp7N7BvS/o0V8YmnU51y3c4AS5u97ZjPpGQgiiWHF8qfSJQcTP7R1iQDCjNLn/aPtEiDglWI4he3Gn3eDfHckhvMls27qOkLSJo+0MSibinIfesdtY1qaskVFa7nzb3rDKJhYE/Nmf1D9td0ZlbQHINeAZsucFlIDkg00y/aJoIlQP3Gb+8dHw3ZZkwn4a0hf6CpisM7JcMolrPXnHJKcNqaNvjtbAgpGIlsKFEnVUwEIQP7ia/8ScomorYgdoWiWUHETVTWTnViBT6R6fx3bChKZMokTFMxH5R79MhA/CZ+HaZqC1QhSrDz4QFnd5n6QHxOWlW1Im/FSgIwmgckpNEu2dqtxjU9RXJ2XaQFMoOCGVVjhLWOSqOHzG+JOlfDWXOKvlVZ05Krb6EEZQuma4oeAFLfvB9klCYSl8KmoVKABo5TWgfJ82FHjCGpCRNlKSB5kEzB/cghIWNXASFPolcKUTdx15PBfDtq+FNQpqpIJScwaKSaWKSRzMX4pLSmYoSlY5YPlWKjCahzkpixBaoMQYkbWpBdKsJ1B5EMDvZokraZZPmlJVdyPIafmxIz3kEQuFPY0epobbzygsiWVFwWFNHpyhB0/E5CZJAD4MKFJcflmJCg7ULOQSM0m0D8QniY0xaT8RXzqei7Mop/wDYS75G979Lw9aVq2WTNklaAtSgp2UZZqpNS2HElR3OrWOKXmqxFhiyZr6DTc9AIuqe8JM3zWEpYGJKgClbGjozbWjUqIzt63SkIcBJIbnQvw13waetCQASSQLX9HAb1hSbtGTEJ0DU3ORm3KJQkU1qSTn+/qaQyk0DngKP6073RlWEnCkAEE6uRQE14RSJWIkvQNyvrR294zopABOtnrm/G7xqYqvDTuhjUxeEBPlB0v394GgDiRXt+9Igpj+7jeM7/WKVNDh/TMdtEXN0v7Dp6b4XTNUR5hW16V6N+0FGXMemRelNaAnX3jeVs9Mzk1HvGAlvmpYVzZut/wB4pcwhyermrcfaAYokZ9R9bW94EZjJLXPDyjhcn7RTvdw285m3fpGJqnoBw5Z+/WLCRmcQWYuC975E50/mF57Bt7342jQWADVzugZfo+Y1PQRa0pagaM3C7RkpSD3XUnWIlLuT9A4GrRFkWaugp6wGDLpuzOVPrGpa3FMhcihOpAjC15m2Qb6ZDrGJk1GumpiDBmr/AEd9YkbSpLfKvoqLi6PKy1tDUqbV9IkSOlZMKU7EAnhpnG5U7Id8YkSIOlsMj4i0pyNTkQBeO14yqXLQA5xpUlVzhdk0bMgA31OsXEhPij+CbVM2qcFLJKUpY8cqak78orx+ekzQhNkXbNTg3zrhiRIW+kcz4gzF+f1tSMGa9qDKt6bt8SJGahk+IKKBLPnSDTEAogblkY0h8gRB9h2mWgqKFTZcxsqg1onECkpDDf8AWJEiAniG2CcoKUlIIDFglJWQT5iAPmYgU0jWwSVTZiZcu6yEh2YfWgBJOgeJEiB7bsKUfFqPiEy5QD/6cpISqYz5sE8ce6OTM2lgSCX41Dn0/aJEirIRljGolTmtiS77zHRWhwAWsKaX5/SkVEjFpVylkAmpye1OFhAVzqOeju5fhEiQGpE9IBBDquVXDHfoN2hgX9Qbg0065BqRIkFGQkgORy/mMTJzfMXL0AyORpEiQGFzsnP166RXxRV3rYDQ8L2iRIoyV+ZgWDOKWfL0jExRby1tm2fpFRIoGqYLDRy5ueNaesRMx6FqCze8SJBWlTvLRIZ7N9eULilVEVyYb7ix15RcSABNWTYtpZ7lrt1hYpIowBzO/QDWxiRIA6doUAGtlEiRIo//2Q=="/>
          <p:cNvSpPr>
            <a:spLocks noChangeAspect="1" noChangeArrowheads="1"/>
          </p:cNvSpPr>
          <p:nvPr/>
        </p:nvSpPr>
        <p:spPr bwMode="auto">
          <a:xfrm>
            <a:off x="63500" y="-1587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6" name="AutoShape 6" descr="data:image/jpeg;base64,/9j/4AAQSkZJRgABAQAAAQABAAD/2wCEAAkGBxQTEhUUExQWFRUXGBgaGBgXGBoZGhgYFBoYGhcZHxgdHiggGBolGxgaITEhJSkrLjAuGB8zODMsNygtLisBCgoKDg0OGhAQGiwcHBwsLCwsLCwsLCwsLCwsLCwsLCwsLCwsLCwsLCwsLCwsLCwsLCwsLCwsLCwsLCwsLCwsLP/AABEIALgBEgMBIgACEQEDEQH/xAAcAAACAwEBAQEAAAAAAAAAAAADBAABAgUGBwj/xAA8EAABAgQDBgQEBQIGAwEAAAABAhEAAyExEkFRBGFxgZHwBSKhsRMywdEGQlLh8RRiByMzcoKSQ1PiJP/EABgBAQEBAQEAAAAAAAAAAAAAAAABAgME/8QAHxEBAQEAAgMBAQEBAAAAAAAAAAERAhIDITFRQXET/9oADAMBAAIRAxEAPwD7QljF/CEeY278X7Js7CbPSVfpQ61cwl25tHE2j/FeT5vhyJiqHCVFKQTk4DsI11v8Ynt9CwRI+OSv8R9s+IVlUspP/jKPIBuIIV1UY+hfhL8Wy9sSRhwTU1Uh3cfqSaONdIt4Wex6EKiwY0+6LAjAgMXEaLAiKkSLi4LjLRYi4kVcVEi4kBUXFRcBIoxcU8BIuMTZoSHUWH3i1zALkDKuptAaiRTxHgLiRTxbwEiojxzvGPGZWzpBWSSbJS2I76m0JLbkS3HRio5PhX4ikz3CVYVD8q2BbUVYiEvF/wAYyJLhJ+KvRPy8126PF6ctzE2PRRzvEvHNnkf6s1IOg8yv+qXMfLfF/wAQztoJxrISfyBwkcs+bxxkqc5ChjrPD+s6+ueH/i+ROnJkpCwVAsVAAOKtd3I3R3sUfBEzCFDCSCCCCDV0kEEHiI+l/hT8YImyf/0LCZiCxLHzpaiqC9wRufOJy8efDXsCYyTCcjxaQtJUmahhdyzcQaiGtnmomJCkKSpJsUlxHPMVUSCEp1HWLhpj8qyTSGpJhWQaDhDKI9MUymHNg2tUtSVoUUrSXSoXBH03Qogd74MggZExpl9I2X/E2YEgLkIUc1JUUvvZi3WGti/xJJV/mSQEU+RRKhreivSPmyFDhGkxn/nx/Da+/wDhviEufLTMlqxJVblcEZEQ08fEfA/G5uzrBlqYZpPyq4pz43j6l4B+JpW0gAEJmNWWTWlyD+YeuscOfjvFZyd2JGDMADkgDU0Ec/afH9nReYCf7XV7UjElvxrXUgM/aUp+ZQG7PpHH2nxYrDSzhGuZ+w9Y89tU0qxGyQ7k0J56tb/cY68PFb9YvPPj0m0fiBIUyUk6kluQhNX4uSaJlqdsyKHMUjysraSotiZBbiBrTOKnMAlSQxe+rbtXj0TwcP653nXZ278TTiAxCKt5a23l84BI/Ec9J/1MQDllAV3a+scsTklgXAY0G939YEqYGzGntHaePhmYx2v69JtH4lmLS1EPmlwfekc+d4lMUyVqUWOZtrHLxWi03eNcfHxnyJeVv13NjE+YwllZS/6qDPVmjt7H4liaWtBVMDhbjy4Un5tDHjE7QpHyqIfMEihyaNDbpmFsawNMRbfGefi7LOWPZ+M+Jo+GU4kqCh+RRe+R5Zx5tf4gmpSxmkAas96OWcmOdjSEla1gaJcFSj/teg3nk8cHa9oKlV5COfXhwmfWvfK69LN/FUxR/wBVYatAz9Iub+LZjEfFUX0DF+IZhHlBGcVeFev8GM7PyNY9XJ/Gs1DBypnDKq9M1Xpxjibf4vMmqxKU+81/iOOZjkxpSqRnc9xcMzNqVmc9IDMmu4B9oApWlYgVUPzaGhkpow09YwtDaEcb13WtnFBURA1iaoe0EAuAWy+0BkzyhTpo4493gqp4rSFVljVmMXTDgmq1Nb74LI8SUj5CQrcWbpCEuZqefDOC5R07SxnG1bUolyoOYqB/E4d8okTtDHlZKmhtBheWh7kD1g0tdbdY5do6YblGNhVePfWABTXDQRxvpGu0MNyi8MJ1EJSZoHPOGUzCDfvhF1nBQs3G+mj98Ibk7RYgsb0NQRm8ImYAXHCkQLqR6bzDYmPUp/EE1eETVGYE2xG33O8uYxO2vGScsg9mtzjz8uaGMMyNqGvdo1OUiXi9Vsu1qwkZ+/TjFbXtby8JoSq9WNB9o40vxEJq+WVbWgK/FkkChJG/6xrtxZyumZ3m9DDJLBgQQz63jzU3xFRsWG6MStpUVDzHmogaXe32hfJF6V6KekAs7mArW9axx/6hSau/Ev1gh8QKhQMcyaxZ5Z/Wb4663xgkFy2m/usBV4lQgczHMmL1Lk375xkqoN/bxz5eW356bnCf09M25RfzHfaML2pRGF6e/wB4TxRnHWMd7+tdYN8SBzlZ7/eMAsPvGXJiaDSS/CALmnzWZRrydveIhZBpFJQAYaMnfFlUaIfLvfFKYUfpYfvE0ZSDBpaQLluFT+0CyIz+3O0aJFACILjS54FBSLenGABCXxNTLfExufs3ZiGATy30jExToGoJ6QXa5b2gWzmlcz37xZVYQunCv3jUueziA42VTX3jFj7UihkriQupVYqGmOXKVVtO+caUKg9mBqW5R/aGbnQ9TDISWYjsRittoWGA3X3/AMvGkq774QNYDODpzvF5d0MEFSujZu4rDCT6dtwhRKqjfBgCasWtui6mD46kEAEF+D6aiGNkSFO5wu7E2cB24mjQqp2ST2dREEyrCludGJ5xdByaHX+e+cFUMABUP7r3SadN++AY7Z3z5xcqeE3DjMOapNG4Z00hoYmJUlwqls61/mBoVpFT5xWQokPpo1BXOgEWi7UfdxPfOLoJLrpXXW4gktgS7kVbK9ngCKsKawUKp7d84mjYVXXvWNpp3rGQAK9frEMwDd9tImoMPXKMPuiJU+h+kDw3eIDTFhhWBY+xB0ynTWsBUpqZDTWJooro9otKjrC6y/CCSkdIIYUdBEUKQBW0NYUrkDlTgN8Ug4hX6A/YQMaW2vTeG5RZnZCBzEgZxkDIfzDRtc0mnf8AMQI3VjUqWOJ3QQyuL9vSJqhLmaRhKsx+/SKWi5JY8zAAas4pu9jpyhoYU5qIAp2LPnRjcgcsoNgbN/QReChq1WhKFBsKiCyg+WnWA7ZIUkkAO2jVbc/GOnMWEhgOD/tCKkk1Jz07aL3UMJO/p+8SNGV/cOsSHejiIlqBzvduZG86cIekSiQWqwKq1PlvyhLECL1bLMvb1Nd0NbKlRq5YPnkwf0PpDWlXpvz1z74xQOXdGrGplFOM68Dp3rGVUOd/TPjxiaCCoF7wfEa1PDl30hYEB2qD8th1v6ZxpZZ3s45v2ehjQZRNy7cZ+8WkOOYbgf3ECSs4S2bZRtQztDUGCjQ6fXLhGVqFHt/DRSFe0DUrvpDUNImRZmMe8oCmnfWNFTmzV355PpAw1LUIYRSuULS2A7eDKXiYEBs/tAWElROm+IQIhnCyevfvFYgP20aJqNFTCnf7RUi9b9tAFLcvv9IKlbMNSIgaVb+b6mAz00rX3pBpswDlzfv6QtOYDf8AeApKtYsktoMtekBTrfQRMT311PtAES5sPrEWrDx75RlRNh691ipbk5cX9ogs7++9YJLTkO+9YxgYtTWgfjWDySw4639YAolsK131irdbm3W0Amq3j1pEMwa+osbWrE0anL09A8K/CL1dte/rDBW9KtVqRJhCSMQc01aGjUuUo2B6XjfwKjE5pkKdbQSQoqsAneQe+kWuZSxVv194mhOegZ9/eFlJGT8I6DDN+rNyhedMAz9Wi6pP/iegiRZ2ga+piQ1cedlpZTbvWHdnlO4sznvQQsW6VFcs4PKJKwLZP7/WNNYOJfmAo9XAP6XfdYfvFzUlJs/fdopCcKt435jLhSHNpm4gHulLDDX9RHvvgjnkU3Xi9oPlfT2ziwlVQ3y1JAyOFicq4oyhWpp23GALLLgNBCWhdBZqQdApFFhZ1iTALjpFBJJ/kRCml+sRGwt9coK2vXv2gcgMHPEXp2IYRKdieQ+8NQaUKYjQZamKPOIoue+URS236RNEVMYB6k5RnG4qw4Wilir55XjRYV01+0BSEvmBBvzcK7oBJXQ04fWNo/kPWAZCyS5ppApswxJKmFawSUopIVYg01BFoIEhD1Lt05b4sKyYAdL240hqdtWM4lhIOoSkPxofRoXMp6g0GRGHoymPURNES1Hevtz94i0MWFNGr65wZC01BBFDmRlR3d61iWAwhQO/6WIHX6RNA0Uy+/MwUppUelucSYkgOxU12LkE6i/pnGdplEEeXGWcBJSQq35wprZcImgSpWj8rQPCxyAzppkGEYJmpfFKUlObk2GrRuWt1UILnLdTl9IauDypjVI5v6DSHJaks6h1D/xxgQQBUjEcy9uMFYKDsd2h60iagk5Ott8DCCzgk6BstXaD7PNWAzPWgd+VNecRc81YAF8x97nLrE9hIlb+Yc8/eFpxDOQD78Km8NTNsb5iCz3+0cXavFCo+XygZ8ct0VqQYz06j1+8XHPO2r/UrqIkVcc8p1sd2og4mEVBYiriluELXpnTnk3rBZSrVZwR6a9epjbTp7ZshQWLGgU4L0ZjlZ8qxhBZ6nFTCxbzOx62pE2LG4T8xWghnuAFDkbxZTWl65xUCmPqQQGathlygIV3lBUzPNdySSaXJLn3jCwOrNELFqH39Y0g76ZRgmndT7xmSGfu0VkcGLfoLxkzOD5B2c6b4PJlYaqr/A75xEGlpzPId3vBkqgCUPUmCKXbrEGjMbjYDKMYQ73jBNe+MHlKAqLm4LaHWhFO3imIaM46cvp9YFhfIMzu++gJjSiw0rl0jCS1QSDxgo7ULWfTWnFoqSLWIz0bR8nMVL8xCRQnCK0AJo5J9zDu1eHzJQwlJQAaqoR/2Dh90S1KYXLkqGJOJJ/SVJPRRYL3g4Do8JqBKsJJSdFJUGGtAYpcom5J0Dk8c4MmaUpwXS7hLOOmTtcVjOijs4D+ZKiNC19Apq7opSVhIJSQ5DOKDmKHONLlDCFS3LNiSW8pNHf8yCc7i1Xc5G0lIUEqLLBCgw8wDGuocCtx1gGMIUlKUEgpBdK1MMRNSl6Wbyljo8BUSHBxAuzG9NxsYzJShQ/zEqH9yT7pVfgFCH/FJHxB8XGgkJAUyvmKQBiDsQogOUllXbEDSDnrmAAYXqCByN3pnSLR4gryjEmmoBdi7hxbnkLwkuWXv5i1NG3/AEgsiU9LDM29M4hj0I8eEwpxIKSlhilswSPyhC3Sk3qLaZQpteykkKThSFsQWGIJtUgJ81K0reogeyTEAFmAGd3pvubVh1CwRU4gd+kNXSf9OkMwqNXf1iLJzvDam397w3tAjFQsTrGZm08z1bpBxhNuGtdIvBR2o9QNLOwhv4EJ+xJmFyGU1C5yFHH36x52fJKCQoMoGr057o9mZwT8tTVwK3amjfcQltrTXxpdhll0Y8ouLK82yexEh4+D6TSBvQX5+a8SJjTz20zCMX6XfKlCPoIPsk0AoUwLKBbgaV5mFdoV6xWzzk4WNVJLpLAZDnQiOsHW2jbBhTTCpkhwzMGI5l1dRDKCksSaKS5b8qi9CM2IeOR8XE5NyX6mkNpLfeJo0qYSSTm5fm7/AEjSlNygc35XD004/wD0IECXYb4FolXp/P1jbVZ72FHbNoCF4aZ0f6V5EwaUrPi1/Me+MGDMpIHmzYdvll+0FWqj+8DQrWp0Fhfvfui9oSaHIjv0IjK40FmjU79P2jash9s63pCwUw73/eCJWe/SKoqHZ9cnrQJP19IKEkd99iBJs7afzBC9dfaFoxPXYb24xJUjNQLfej9YuUl8ujbvzaPHU8NwK8kxKQ/yrJIAJFEnNI0UBQmoULZ1kJIDAD0HekXs88oUWS9GY+UMckkEKR/xItnG1bOcWFNVAkYTRYIoxej7gT9IH8BruSX8tQzXd7b4UOYAoFafMkfOhQdSAaDzgBRQXbECGLA3BNyxLWMIaWoglKVEFKzpiLFKjlifiIng0xKfih3mqQUIbypOJgpL5kpdnodbQpNUxLgA5/q56cLxNG5O1YcUtaSArC9GX5TQ1FU1PlsSBUEAxvadmMsgAhQWApKw7KTWu4uGKciCGhRG2KSMBUCgGiFBxXdXCeBB3x1JKpak4A6CapSTiwqNzLJqQoBlIVWgIKiAIn1XPmTAmlzloN8CRTJ1H0JjY2VaVEkBv1Ocv7SAoHcQDBZRuwHGnO0Bez7Mxqp3u71+jRW1TQ+u7LmfpE2mYwwjdXNtOucL/CbLiWt94mrjK5j3tZgLDcNY6EichgElm1yEczEP00zKm93NOTwzK2JS64QwZybNmQM+LQ1KfNeHeekGlyw9T9u+OsC2faEAlCXxBwS1uGTUuCc4I9W6DM2zf30i7EGU2fvlly+8ZWrzPVt+vDlnoIip2WfvcW7qxygfxSN4avDMXvzh7xWpqnu43936vCc2U+YO7EBexrnS0dBMvEDnxvTI798KTU5B+GfSM8ee+kchWzIzUkf8h94kMf0w0HpEjbTwk8EXDjI8X3XgXmAcUyFK7zoIdUSHLWvS44RDs4VVDOcqRucksoWzqIvU6Wq1s4cM21Mi3XXlCSQxw5i9NNd8GQW+zECr10/iNJKMpVKlmehzahgiEqILYQAHNd7NakLIY3CuDWF7Zc4YUvL0u2dhaICSJJZyan6C1fXjDmzy0+apfKmedXtHO2cEEg2bh0F+sOSFkEFgc2IcHOoiNQZQajPr1BESZNpw9Af3ga1vU3JvlmeUZTUZVAcwVqWmvVubwaQLUJ1ysLRhNSBmbcOdf4g6A2vFnES1nVoLEC5bpyhvb9mVLNVJXopDsQfzB0jymoCmyNoTx6X1v6c41Kn5OSm+jPmDceooHekZtRUmYCqpLcRVs+EPg0q3tFrGAATEiZLWApKrLb5SymdwQQUKdLpsHBhads71QQtAPzCjaFYrgLsK00JgsPy/80FZDKQA7/KpIZIfRdmyLZGpLM2pKk4sREwO6mpMDDCCoAnEGNTfEHNIV8PnYcSFPgUnCSHoXxJU35mWAeoge0SlJVhKQSzjMEGygfzD63YgiKDnZyAMQAJqnMK4KDgjVjxg82Z8SkxQStmEw0xtQBanuwYL3VcVC0uepLgB0qZ0qDgtYtkRkbjIiNIEtRADy1aviRzJ8yBv80RQpkvASlQ8wuk3HG/ZjQQXBVyAcAcS0MbSGQgLAxJ+Uk/KhvlOoNCNz5GEFTsfy/LqMzEQ7Nm4mJJNgADpxgrYQ9X0O/dpAJDEu50JIyzbusEKixNq00b3OjxLcUuxqTTO9TpnGUpe9tagP9eMFVMFzU9/zC0zaHNiQN2ffKMag+zzkJI1uAQAknhugh2pXIXJJ1qwtHIWCTRnNmrbqKPDmI4WcnXnlGtXDU3a0pDvXfk8IJ2xar6825GAEYal65W7vA0lqsWyY68b/tExcdeVtRFHQTvvS9Qz84tW2gCubUb0B0MckzMIdjq2e47g59YFgzc4jkSMq0cb4s0x6jZtrAfzOOtMo2jaZcxwHChkaHlrHkQpaSWccftn6Q2ma9VKCDT5s29ozeMv+p1dokfpH/VX0iRw/wCvOvoPvFww61wviOH5Hhl9ukBRKIJZwGcPxrwZ4HLmsG5UzG+sNTSlYUEEkNndLvQ8LR2a+hIXjDK+YDgS2R1EW7V0yo9d8CZlhsyDXfQ8so6ErZpS0KK1YFoLpLHzPQUs7uIrFgYLjhWtvS8bSWyc58u8oH/RS2rOIrV5ZG8lwagP6R0UeCy2DbSDicg4XFOBp7xTCyCC+fOr8YKhThhpW94Js/hyceA7SHoB5FNwfFTnrDe1+CzUB2C0j9NTTMpz5PEHPSkkOxZ7sWPO0MSZVshHQ/qcUpOJ1ES1INbBK0lB3jzEaxzkqOSabi+ffrEtR0f6lpHwwlIOLG4SMZBCQBiqSBUt/cTCKSTWw3HukNbXO+J51Bl+UKAPlUGYFsj5a5bhmFK0qpMxblBqWuD8w5g78ozoGiuVd7+z1gnQbmplffujU6UpIcsUGgUmorkf0qf8qmhcF6kvvFX9aX0EA+jakqlfCVcLxIWcRSgqDLCgA7HCk0thsXMH2LZ50uaEpDrLVSygoLAIbJSFJIozEEvHPk1IIDgem8lo6vicwhQSaLQlKCxzSkBuIDJLZgwis+MrQiapCAEsWauEKAZeEGuHEFM+TRvYlgpCJhJS7pWzmWst5mzSfzJ3uKhiLYzPmBSgVqQgOpRBWACTclwAcgYYky5SpYWD8MgJCk3C1OXWkfldNSLOSwaLql58koJSq9LMXBqCDYggu4yMMbFtyUBctaCpE0AKwNjThOJKgTmFD5bHdQhOdtQSaW6u2XekAl7YVPhL5mpb93rlGbR2PE9iE1lpmJMxVHqErCQwcXlTMIAKT5TcKrCezyAhNSAo8m4B4W+PhGRVWrVbXduikEkPV/Z+/wBozocXtKcg+dfsbe8LTdsKj2YXWs0A3PzjJWbDPOIY2p8qHl6uNYyiYQadTxGWvKMqoLdL5X+5rESHL2z+vbwUYEZO4LVoXJOWXD2i5qiAL8eVQDGUqZyKtWtST219YFLUpRALn21+kUXgJLvTLVs7cukYnyhudrkZGC7TNAtThly3wrjOndPtARquRpS9qO984DMmVu2Woyin6Z1NL+sZUttx4l4rQyp7N7BvS/o0V8YmnU51y3c4AS5u97ZjPpGQgiiWHF8qfSJQcTP7R1iQDCjNLn/aPtEiDglWI4he3Gn3eDfHckhvMls27qOkLSJo+0MSibinIfesdtY1qaskVFa7nzb3rDKJhYE/Nmf1D9td0ZlbQHINeAZsucFlIDkg00y/aJoIlQP3Gb+8dHw3ZZkwn4a0hf6CpisM7JcMolrPXnHJKcNqaNvjtbAgpGIlsKFEnVUwEIQP7ia/8ScomorYgdoWiWUHETVTWTnViBT6R6fx3bChKZMokTFMxH5R79MhA/CZ+HaZqC1QhSrDz4QFnd5n6QHxOWlW1Im/FSgIwmgckpNEu2dqtxjU9RXJ2XaQFMoOCGVVjhLWOSqOHzG+JOlfDWXOKvlVZ05Krb6EEZQuma4oeAFLfvB9klCYSl8KmoVKABo5TWgfJ82FHjCGpCRNlKSB5kEzB/cghIWNXASFPolcKUTdx15PBfDtq+FNQpqpIJScwaKSaWKSRzMX4pLSmYoSlY5YPlWKjCahzkpixBaoMQYkbWpBdKsJ1B5EMDvZokraZZPmlJVdyPIafmxIz3kEQuFPY0epobbzygsiWVFwWFNHpyhB0/E5CZJAD4MKFJcflmJCg7ULOQSM0m0D8QniY0xaT8RXzqei7Mop/wDYS75G979Lw9aVq2WTNklaAtSgp2UZZqpNS2HElR3OrWOKXmqxFhiyZr6DTc9AIuqe8JM3zWEpYGJKgClbGjozbWjUqIzt63SkIcBJIbnQvw13waetCQASSQLX9HAb1hSbtGTEJ0DU3ORm3KJQkU1qSTn+/qaQyk0DngKP6073RlWEnCkAEE6uRQE14RSJWIkvQNyvrR294zopABOtnrm/G7xqYqvDTuhjUxeEBPlB0v394GgDiRXt+9Igpj+7jeM7/WKVNDh/TMdtEXN0v7Dp6b4XTNUR5hW16V6N+0FGXMemRelNaAnX3jeVs9Mzk1HvGAlvmpYVzZut/wB4pcwhyermrcfaAYokZ9R9bW94EZjJLXPDyjhcn7RTvdw285m3fpGJqnoBw5Z+/WLCRmcQWYuC975E50/mF57Bt7342jQWADVzugZfo+Y1PQRa0pagaM3C7RkpSD3XUnWIlLuT9A4GrRFkWaugp6wGDLpuzOVPrGpa3FMhcihOpAjC15m2Qb6ZDrGJk1GumpiDBmr/AEd9YkbSpLfKvoqLi6PKy1tDUqbV9IkSOlZMKU7EAnhpnG5U7Id8YkSIOlsMj4i0pyNTkQBeO14yqXLQA5xpUlVzhdk0bMgA31OsXEhPij+CbVM2qcFLJKUpY8cqak78orx+ekzQhNkXbNTg3zrhiRIW+kcz4gzF+f1tSMGa9qDKt6bt8SJGahk+IKKBLPnSDTEAogblkY0h8gRB9h2mWgqKFTZcxsqg1onECkpDDf8AWJEiAniG2CcoKUlIIDFglJWQT5iAPmYgU0jWwSVTZiZcu6yEh2YfWgBJOgeJEiB7bsKUfFqPiEy5QD/6cpISqYz5sE8ce6OTM2lgSCX41Dn0/aJEirIRljGolTmtiS77zHRWhwAWsKaX5/SkVEjFpVylkAmpye1OFhAVzqOeju5fhEiQGpE9IBBDquVXDHfoN2hgX9Qbg0065BqRIkFGQkgORy/mMTJzfMXL0AyORpEiQGFzsnP166RXxRV3rYDQ8L2iRIoyV+ZgWDOKWfL0jExRby1tm2fpFRIoGqYLDRy5ueNaesRMx6FqCze8SJBWlTvLRIZ7N9eULilVEVyYb7ix15RcSABNWTYtpZ7lrt1hYpIowBzO/QDWxiRIA6doUAGtlEiRIo//2Q=="/>
          <p:cNvSpPr>
            <a:spLocks noChangeAspect="1" noChangeArrowheads="1"/>
          </p:cNvSpPr>
          <p:nvPr/>
        </p:nvSpPr>
        <p:spPr bwMode="auto">
          <a:xfrm>
            <a:off x="63500" y="-1587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8" name="AutoShape 8" descr="data:image/jpeg;base64,/9j/4AAQSkZJRgABAQAAAQABAAD/2wCEAAkGBxQTEhUUExQWFRUXGBgaGBgXGBoZGhgYFBoYGhcZHxgdHiggGBolGxgaITEhJSkrLjAuGB8zODMsNygtLisBCgoKDg0OGhAQGiwcHBwsLCwsLCwsLCwsLCwsLCwsLCwsLCwsLCwsLCwsLCwsLCwsLCwsLCwsLCwsLCwsLCwsLP/AABEIALgBEgMBIgACEQEDEQH/xAAcAAACAwEBAQEAAAAAAAAAAAADBAABAgUGBwj/xAA8EAABAgQDBgQEBQIGAwEAAAABAhEAAyExEkFRBGFxgZHwBSKhsRMywdEGQlLh8RRiByMzcoKSQ1PiJP/EABgBAQEBAQEAAAAAAAAAAAAAAAABAgME/8QAHxEBAQEAAgMBAQEBAAAAAAAAAAERAhIDITFRQXET/9oADAMBAAIRAxEAPwD7QljF/CEeY278X7Js7CbPSVfpQ61cwl25tHE2j/FeT5vhyJiqHCVFKQTk4DsI11v8Ynt9CwRI+OSv8R9s+IVlUspP/jKPIBuIIV1UY+hfhL8Wy9sSRhwTU1Uh3cfqSaONdIt4Wex6EKiwY0+6LAjAgMXEaLAiKkSLi4LjLRYi4kVcVEi4kBUXFRcBIoxcU8BIuMTZoSHUWH3i1zALkDKuptAaiRTxHgLiRTxbwEiojxzvGPGZWzpBWSSbJS2I76m0JLbkS3HRio5PhX4ikz3CVYVD8q2BbUVYiEvF/wAYyJLhJ+KvRPy8126PF6ctzE2PRRzvEvHNnkf6s1IOg8yv+qXMfLfF/wAQztoJxrISfyBwkcs+bxxkqc5ChjrPD+s6+ueH/i+ROnJkpCwVAsVAAOKtd3I3R3sUfBEzCFDCSCCCCDV0kEEHiI+l/hT8YImyf/0LCZiCxLHzpaiqC9wRufOJy8efDXsCYyTCcjxaQtJUmahhdyzcQaiGtnmomJCkKSpJsUlxHPMVUSCEp1HWLhpj8qyTSGpJhWQaDhDKI9MUymHNg2tUtSVoUUrSXSoXBH03Qogd74MggZExpl9I2X/E2YEgLkIUc1JUUvvZi3WGti/xJJV/mSQEU+RRKhreivSPmyFDhGkxn/nx/Da+/wDhviEufLTMlqxJVblcEZEQ08fEfA/G5uzrBlqYZpPyq4pz43j6l4B+JpW0gAEJmNWWTWlyD+YeuscOfjvFZyd2JGDMADkgDU0Ec/afH9nReYCf7XV7UjElvxrXUgM/aUp+ZQG7PpHH2nxYrDSzhGuZ+w9Y89tU0qxGyQ7k0J56tb/cY68PFb9YvPPj0m0fiBIUyUk6kluQhNX4uSaJlqdsyKHMUjysraSotiZBbiBrTOKnMAlSQxe+rbtXj0TwcP653nXZ278TTiAxCKt5a23l84BI/Ec9J/1MQDllAV3a+scsTklgXAY0G939YEqYGzGntHaePhmYx2v69JtH4lmLS1EPmlwfekc+d4lMUyVqUWOZtrHLxWi03eNcfHxnyJeVv13NjE+YwllZS/6qDPVmjt7H4liaWtBVMDhbjy4Un5tDHjE7QpHyqIfMEihyaNDbpmFsawNMRbfGefi7LOWPZ+M+Jo+GU4kqCh+RRe+R5Zx5tf4gmpSxmkAas96OWcmOdjSEla1gaJcFSj/teg3nk8cHa9oKlV5COfXhwmfWvfK69LN/FUxR/wBVYatAz9Iub+LZjEfFUX0DF+IZhHlBGcVeFev8GM7PyNY9XJ/Gs1DBypnDKq9M1Xpxjibf4vMmqxKU+81/iOOZjkxpSqRnc9xcMzNqVmc9IDMmu4B9oApWlYgVUPzaGhkpow09YwtDaEcb13WtnFBURA1iaoe0EAuAWy+0BkzyhTpo4493gqp4rSFVljVmMXTDgmq1Nb74LI8SUj5CQrcWbpCEuZqefDOC5R07SxnG1bUolyoOYqB/E4d8okTtDHlZKmhtBheWh7kD1g0tdbdY5do6YblGNhVePfWABTXDQRxvpGu0MNyi8MJ1EJSZoHPOGUzCDfvhF1nBQs3G+mj98Ibk7RYgsb0NQRm8ImYAXHCkQLqR6bzDYmPUp/EE1eETVGYE2xG33O8uYxO2vGScsg9mtzjz8uaGMMyNqGvdo1OUiXi9Vsu1qwkZ+/TjFbXtby8JoSq9WNB9o40vxEJq+WVbWgK/FkkChJG/6xrtxZyumZ3m9DDJLBgQQz63jzU3xFRsWG6MStpUVDzHmogaXe32hfJF6V6KekAs7mArW9axx/6hSau/Ev1gh8QKhQMcyaxZ5Z/Wb4663xgkFy2m/usBV4lQgczHMmL1Lk375xkqoN/bxz5eW356bnCf09M25RfzHfaML2pRGF6e/wB4TxRnHWMd7+tdYN8SBzlZ7/eMAsPvGXJiaDSS/CALmnzWZRrydveIhZBpFJQAYaMnfFlUaIfLvfFKYUfpYfvE0ZSDBpaQLluFT+0CyIz+3O0aJFACILjS54FBSLenGABCXxNTLfExufs3ZiGATy30jExToGoJ6QXa5b2gWzmlcz37xZVYQunCv3jUueziA42VTX3jFj7UihkriQupVYqGmOXKVVtO+caUKg9mBqW5R/aGbnQ9TDISWYjsRittoWGA3X3/AMvGkq774QNYDODpzvF5d0MEFSujZu4rDCT6dtwhRKqjfBgCasWtui6mD46kEAEF+D6aiGNkSFO5wu7E2cB24mjQqp2ST2dREEyrCludGJ5xdByaHX+e+cFUMABUP7r3SadN++AY7Z3z5xcqeE3DjMOapNG4Z00hoYmJUlwqls61/mBoVpFT5xWQokPpo1BXOgEWi7UfdxPfOLoJLrpXXW4gktgS7kVbK9ngCKsKawUKp7d84mjYVXXvWNpp3rGQAK9frEMwDd9tImoMPXKMPuiJU+h+kDw3eIDTFhhWBY+xB0ynTWsBUpqZDTWJooro9otKjrC6y/CCSkdIIYUdBEUKQBW0NYUrkDlTgN8Ug4hX6A/YQMaW2vTeG5RZnZCBzEgZxkDIfzDRtc0mnf8AMQI3VjUqWOJ3QQyuL9vSJqhLmaRhKsx+/SKWi5JY8zAAas4pu9jpyhoYU5qIAp2LPnRjcgcsoNgbN/QReChq1WhKFBsKiCyg+WnWA7ZIUkkAO2jVbc/GOnMWEhgOD/tCKkk1Jz07aL3UMJO/p+8SNGV/cOsSHejiIlqBzvduZG86cIekSiQWqwKq1PlvyhLECL1bLMvb1Nd0NbKlRq5YPnkwf0PpDWlXpvz1z74xQOXdGrGplFOM68Dp3rGVUOd/TPjxiaCCoF7wfEa1PDl30hYEB2qD8th1v6ZxpZZ3s45v2ehjQZRNy7cZ+8WkOOYbgf3ECSs4S2bZRtQztDUGCjQ6fXLhGVqFHt/DRSFe0DUrvpDUNImRZmMe8oCmnfWNFTmzV355PpAw1LUIYRSuULS2A7eDKXiYEBs/tAWElROm+IQIhnCyevfvFYgP20aJqNFTCnf7RUi9b9tAFLcvv9IKlbMNSIgaVb+b6mAz00rX3pBpswDlzfv6QtOYDf8AeApKtYsktoMtekBTrfQRMT311PtAES5sPrEWrDx75RlRNh691ipbk5cX9ogs7++9YJLTkO+9YxgYtTWgfjWDySw4639YAolsK131irdbm3W0Amq3j1pEMwa+osbWrE0anL09A8K/CL1dte/rDBW9KtVqRJhCSMQc01aGjUuUo2B6XjfwKjE5pkKdbQSQoqsAneQe+kWuZSxVv194mhOegZ9/eFlJGT8I6DDN+rNyhedMAz9Wi6pP/iegiRZ2ga+piQ1cedlpZTbvWHdnlO4sznvQQsW6VFcs4PKJKwLZP7/WNNYOJfmAo9XAP6XfdYfvFzUlJs/fdopCcKt435jLhSHNpm4gHulLDDX9RHvvgjnkU3Xi9oPlfT2ziwlVQ3y1JAyOFicq4oyhWpp23GALLLgNBCWhdBZqQdApFFhZ1iTALjpFBJJ/kRCml+sRGwt9coK2vXv2gcgMHPEXp2IYRKdieQ+8NQaUKYjQZamKPOIoue+URS236RNEVMYB6k5RnG4qw4Wilir55XjRYV01+0BSEvmBBvzcK7oBJXQ04fWNo/kPWAZCyS5ppApswxJKmFawSUopIVYg01BFoIEhD1Lt05b4sKyYAdL240hqdtWM4lhIOoSkPxofRoXMp6g0GRGHoymPURNES1Hevtz94i0MWFNGr65wZC01BBFDmRlR3d61iWAwhQO/6WIHX6RNA0Uy+/MwUppUelucSYkgOxU12LkE6i/pnGdplEEeXGWcBJSQq35wprZcImgSpWj8rQPCxyAzppkGEYJmpfFKUlObk2GrRuWt1UILnLdTl9IauDypjVI5v6DSHJaks6h1D/xxgQQBUjEcy9uMFYKDsd2h60iagk5Ott8DCCzgk6BstXaD7PNWAzPWgd+VNecRc81YAF8x97nLrE9hIlb+Yc8/eFpxDOQD78Km8NTNsb5iCz3+0cXavFCo+XygZ8ct0VqQYz06j1+8XHPO2r/UrqIkVcc8p1sd2og4mEVBYiriluELXpnTnk3rBZSrVZwR6a9epjbTp7ZshQWLGgU4L0ZjlZ8qxhBZ6nFTCxbzOx62pE2LG4T8xWghnuAFDkbxZTWl65xUCmPqQQGathlygIV3lBUzPNdySSaXJLn3jCwOrNELFqH39Y0g76ZRgmndT7xmSGfu0VkcGLfoLxkzOD5B2c6b4PJlYaqr/A75xEGlpzPId3vBkqgCUPUmCKXbrEGjMbjYDKMYQ73jBNe+MHlKAqLm4LaHWhFO3imIaM46cvp9YFhfIMzu++gJjSiw0rl0jCS1QSDxgo7ULWfTWnFoqSLWIz0bR8nMVL8xCRQnCK0AJo5J9zDu1eHzJQwlJQAaqoR/2Dh90S1KYXLkqGJOJJ/SVJPRRYL3g4Do8JqBKsJJSdFJUGGtAYpcom5J0Dk8c4MmaUpwXS7hLOOmTtcVjOijs4D+ZKiNC19Apq7opSVhIJSQ5DOKDmKHONLlDCFS3LNiSW8pNHf8yCc7i1Xc5G0lIUEqLLBCgw8wDGuocCtx1gGMIUlKUEgpBdK1MMRNSl6Wbyljo8BUSHBxAuzG9NxsYzJShQ/zEqH9yT7pVfgFCH/FJHxB8XGgkJAUyvmKQBiDsQogOUllXbEDSDnrmAAYXqCByN3pnSLR4gryjEmmoBdi7hxbnkLwkuWXv5i1NG3/AEgsiU9LDM29M4hj0I8eEwpxIKSlhilswSPyhC3Sk3qLaZQpteykkKThSFsQWGIJtUgJ81K0reogeyTEAFmAGd3pvubVh1CwRU4gd+kNXSf9OkMwqNXf1iLJzvDam397w3tAjFQsTrGZm08z1bpBxhNuGtdIvBR2o9QNLOwhv4EJ+xJmFyGU1C5yFHH36x52fJKCQoMoGr057o9mZwT8tTVwK3amjfcQltrTXxpdhll0Y8ouLK82yexEh4+D6TSBvQX5+a8SJjTz20zCMX6XfKlCPoIPsk0AoUwLKBbgaV5mFdoV6xWzzk4WNVJLpLAZDnQiOsHW2jbBhTTCpkhwzMGI5l1dRDKCksSaKS5b8qi9CM2IeOR8XE5NyX6mkNpLfeJo0qYSSTm5fm7/AEjSlNygc35XD004/wD0IECXYb4FolXp/P1jbVZ72FHbNoCF4aZ0f6V5EwaUrPi1/Me+MGDMpIHmzYdvll+0FWqj+8DQrWp0Fhfvfui9oSaHIjv0IjK40FmjU79P2jash9s63pCwUw73/eCJWe/SKoqHZ9cnrQJP19IKEkd99iBJs7afzBC9dfaFoxPXYb24xJUjNQLfej9YuUl8ujbvzaPHU8NwK8kxKQ/yrJIAJFEnNI0UBQmoULZ1kJIDAD0HekXs88oUWS9GY+UMckkEKR/xItnG1bOcWFNVAkYTRYIoxej7gT9IH8BruSX8tQzXd7b4UOYAoFafMkfOhQdSAaDzgBRQXbECGLA3BNyxLWMIaWoglKVEFKzpiLFKjlifiIng0xKfih3mqQUIbypOJgpL5kpdnodbQpNUxLgA5/q56cLxNG5O1YcUtaSArC9GX5TQ1FU1PlsSBUEAxvadmMsgAhQWApKw7KTWu4uGKciCGhRG2KSMBUCgGiFBxXdXCeBB3x1JKpak4A6CapSTiwqNzLJqQoBlIVWgIKiAIn1XPmTAmlzloN8CRTJ1H0JjY2VaVEkBv1Ocv7SAoHcQDBZRuwHGnO0Bez7Mxqp3u71+jRW1TQ+u7LmfpE2mYwwjdXNtOucL/CbLiWt94mrjK5j3tZgLDcNY6EichgElm1yEczEP00zKm93NOTwzK2JS64QwZybNmQM+LQ1KfNeHeekGlyw9T9u+OsC2faEAlCXxBwS1uGTUuCc4I9W6DM2zf30i7EGU2fvlly+8ZWrzPVt+vDlnoIip2WfvcW7qxygfxSN4avDMXvzh7xWpqnu43936vCc2U+YO7EBexrnS0dBMvEDnxvTI798KTU5B+GfSM8ee+kchWzIzUkf8h94kMf0w0HpEjbTwk8EXDjI8X3XgXmAcUyFK7zoIdUSHLWvS44RDs4VVDOcqRucksoWzqIvU6Wq1s4cM21Mi3XXlCSQxw5i9NNd8GQW+zECr10/iNJKMpVKlmehzahgiEqILYQAHNd7NakLIY3CuDWF7Zc4YUvL0u2dhaICSJJZyan6C1fXjDmzy0+apfKmedXtHO2cEEg2bh0F+sOSFkEFgc2IcHOoiNQZQajPr1BESZNpw9Af3ga1vU3JvlmeUZTUZVAcwVqWmvVubwaQLUJ1ysLRhNSBmbcOdf4g6A2vFnES1nVoLEC5bpyhvb9mVLNVJXopDsQfzB0jymoCmyNoTx6X1v6c41Kn5OSm+jPmDceooHekZtRUmYCqpLcRVs+EPg0q3tFrGAATEiZLWApKrLb5SymdwQQUKdLpsHBhads71QQtAPzCjaFYrgLsK00JgsPy/80FZDKQA7/KpIZIfRdmyLZGpLM2pKk4sREwO6mpMDDCCoAnEGNTfEHNIV8PnYcSFPgUnCSHoXxJU35mWAeoge0SlJVhKQSzjMEGygfzD63YgiKDnZyAMQAJqnMK4KDgjVjxg82Z8SkxQStmEw0xtQBanuwYL3VcVC0uepLgB0qZ0qDgtYtkRkbjIiNIEtRADy1aviRzJ8yBv80RQpkvASlQ8wuk3HG/ZjQQXBVyAcAcS0MbSGQgLAxJ+Uk/KhvlOoNCNz5GEFTsfy/LqMzEQ7Nm4mJJNgADpxgrYQ9X0O/dpAJDEu50JIyzbusEKixNq00b3OjxLcUuxqTTO9TpnGUpe9tagP9eMFVMFzU9/zC0zaHNiQN2ffKMag+zzkJI1uAQAknhugh2pXIXJJ1qwtHIWCTRnNmrbqKPDmI4WcnXnlGtXDU3a0pDvXfk8IJ2xar6825GAEYal65W7vA0lqsWyY68b/tExcdeVtRFHQTvvS9Qz84tW2gCubUb0B0MckzMIdjq2e47g59YFgzc4jkSMq0cb4s0x6jZtrAfzOOtMo2jaZcxwHChkaHlrHkQpaSWccftn6Q2ma9VKCDT5s29ozeMv+p1dokfpH/VX0iRw/wCvOvoPvFww61wviOH5Hhl9ukBRKIJZwGcPxrwZ4HLmsG5UzG+sNTSlYUEEkNndLvQ8LR2a+hIXjDK+YDgS2R1EW7V0yo9d8CZlhsyDXfQ8so6ErZpS0KK1YFoLpLHzPQUs7uIrFgYLjhWtvS8bSWyc58u8oH/RS2rOIrV5ZG8lwagP6R0UeCy2DbSDicg4XFOBp7xTCyCC+fOr8YKhThhpW94Js/hyceA7SHoB5FNwfFTnrDe1+CzUB2C0j9NTTMpz5PEHPSkkOxZ7sWPO0MSZVshHQ/qcUpOJ1ES1INbBK0lB3jzEaxzkqOSabi+ffrEtR0f6lpHwwlIOLG4SMZBCQBiqSBUt/cTCKSTWw3HukNbXO+J51Bl+UKAPlUGYFsj5a5bhmFK0qpMxblBqWuD8w5g78ozoGiuVd7+z1gnQbmplffujU6UpIcsUGgUmorkf0qf8qmhcF6kvvFX9aX0EA+jakqlfCVcLxIWcRSgqDLCgA7HCk0thsXMH2LZ50uaEpDrLVSygoLAIbJSFJIozEEvHPk1IIDgem8lo6vicwhQSaLQlKCxzSkBuIDJLZgwis+MrQiapCAEsWauEKAZeEGuHEFM+TRvYlgpCJhJS7pWzmWst5mzSfzJ3uKhiLYzPmBSgVqQgOpRBWACTclwAcgYYky5SpYWD8MgJCk3C1OXWkfldNSLOSwaLql58koJSq9LMXBqCDYggu4yMMbFtyUBctaCpE0AKwNjThOJKgTmFD5bHdQhOdtQSaW6u2XekAl7YVPhL5mpb93rlGbR2PE9iE1lpmJMxVHqErCQwcXlTMIAKT5TcKrCezyAhNSAo8m4B4W+PhGRVWrVbXduikEkPV/Z+/wBozocXtKcg+dfsbe8LTdsKj2YXWs0A3PzjJWbDPOIY2p8qHl6uNYyiYQadTxGWvKMqoLdL5X+5rESHL2z+vbwUYEZO4LVoXJOWXD2i5qiAL8eVQDGUqZyKtWtST219YFLUpRALn21+kUXgJLvTLVs7cukYnyhudrkZGC7TNAtThly3wrjOndPtARquRpS9qO984DMmVu2Woyin6Z1NL+sZUttx4l4rQyp7N7BvS/o0V8YmnU51y3c4AS5u97ZjPpGQgiiWHF8qfSJQcTP7R1iQDCjNLn/aPtEiDglWI4he3Gn3eDfHckhvMls27qOkLSJo+0MSibinIfesdtY1qaskVFa7nzb3rDKJhYE/Nmf1D9td0ZlbQHINeAZsucFlIDkg00y/aJoIlQP3Gb+8dHw3ZZkwn4a0hf6CpisM7JcMolrPXnHJKcNqaNvjtbAgpGIlsKFEnVUwEIQP7ia/8ScomorYgdoWiWUHETVTWTnViBT6R6fx3bChKZMokTFMxH5R79MhA/CZ+HaZqC1QhSrDz4QFnd5n6QHxOWlW1Im/FSgIwmgckpNEu2dqtxjU9RXJ2XaQFMoOCGVVjhLWOSqOHzG+JOlfDWXOKvlVZ05Krb6EEZQuma4oeAFLfvB9klCYSl8KmoVKABo5TWgfJ82FHjCGpCRNlKSB5kEzB/cghIWNXASFPolcKUTdx15PBfDtq+FNQpqpIJScwaKSaWKSRzMX4pLSmYoSlY5YPlWKjCahzkpixBaoMQYkbWpBdKsJ1B5EMDvZokraZZPmlJVdyPIafmxIz3kEQuFPY0epobbzygsiWVFwWFNHpyhB0/E5CZJAD4MKFJcflmJCg7ULOQSM0m0D8QniY0xaT8RXzqei7Mop/wDYS75G979Lw9aVq2WTNklaAtSgp2UZZqpNS2HElR3OrWOKXmqxFhiyZr6DTc9AIuqe8JM3zWEpYGJKgClbGjozbWjUqIzt63SkIcBJIbnQvw13waetCQASSQLX9HAb1hSbtGTEJ0DU3ORm3KJQkU1qSTn+/qaQyk0DngKP6073RlWEnCkAEE6uRQE14RSJWIkvQNyvrR294zopABOtnrm/G7xqYqvDTuhjUxeEBPlB0v394GgDiRXt+9Igpj+7jeM7/WKVNDh/TMdtEXN0v7Dp6b4XTNUR5hW16V6N+0FGXMemRelNaAnX3jeVs9Mzk1HvGAlvmpYVzZut/wB4pcwhyermrcfaAYokZ9R9bW94EZjJLXPDyjhcn7RTvdw285m3fpGJqnoBw5Z+/WLCRmcQWYuC975E50/mF57Bt7342jQWADVzugZfo+Y1PQRa0pagaM3C7RkpSD3XUnWIlLuT9A4GrRFkWaugp6wGDLpuzOVPrGpa3FMhcihOpAjC15m2Qb6ZDrGJk1GumpiDBmr/AEd9YkbSpLfKvoqLi6PKy1tDUqbV9IkSOlZMKU7EAnhpnG5U7Id8YkSIOlsMj4i0pyNTkQBeO14yqXLQA5xpUlVzhdk0bMgA31OsXEhPij+CbVM2qcFLJKUpY8cqak78orx+ekzQhNkXbNTg3zrhiRIW+kcz4gzF+f1tSMGa9qDKt6bt8SJGahk+IKKBLPnSDTEAogblkY0h8gRB9h2mWgqKFTZcxsqg1onECkpDDf8AWJEiAniG2CcoKUlIIDFglJWQT5iAPmYgU0jWwSVTZiZcu6yEh2YfWgBJOgeJEiB7bsKUfFqPiEy5QD/6cpISqYz5sE8ce6OTM2lgSCX41Dn0/aJEirIRljGolTmtiS77zHRWhwAWsKaX5/SkVEjFpVylkAmpye1OFhAVzqOeju5fhEiQGpE9IBBDquVXDHfoN2hgX9Qbg0065BqRIkFGQkgORy/mMTJzfMXL0AyORpEiQGFzsnP166RXxRV3rYDQ8L2iRIoyV+ZgWDOKWfL0jExRby1tm2fpFRIoGqYLDRy5ueNaesRMx6FqCze8SJBWlTvLRIZ7N9eULilVEVyYb7ix15RcSABNWTYtpZ7lrt1hYpIowBzO/QDWxiRIA6doUAGtlEiRIo//2Q=="/>
          <p:cNvSpPr>
            <a:spLocks noChangeAspect="1" noChangeArrowheads="1"/>
          </p:cNvSpPr>
          <p:nvPr/>
        </p:nvSpPr>
        <p:spPr bwMode="auto">
          <a:xfrm>
            <a:off x="533400" y="60960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6090" name="Picture 10" descr="http://t0.gstatic.com/images?q=tbn:ANd9GcSqNSFlqNBNqiiyaoTPDCBWGQqEBQlFH_odUQTRZsHVecr5GuxA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381000"/>
            <a:ext cx="3886200" cy="60960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  <p:pic>
        <p:nvPicPr>
          <p:cNvPr id="46092" name="Picture 12" descr="http://t0.gstatic.com/images?q=tbn:ANd9GcRMcxY9oFVs5IwYxbvl0YscrkhU-zdlFvfmdTumSXv16KRtlPY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685800"/>
            <a:ext cx="3810000" cy="26670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pic>
        <p:nvPicPr>
          <p:cNvPr id="46094" name="Picture 14" descr="http://t1.gstatic.com/images?q=tbn:ANd9GcRC0gusPDfRuurh6A3VXQia__ae6GLbMWhinLbUJVyoFHeOFgZ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" y="3733800"/>
            <a:ext cx="4114800" cy="27432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150"/>
            <a:ext cx="9144000" cy="730938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FFFF00"/>
                </a:solidFill>
              </a:rPr>
              <a:t>Quipos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300" y="1568355"/>
            <a:ext cx="8229600" cy="4525963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Multi-color cords with knots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No written language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10242" name="Picture 2" descr="http://t0.gstatic.com/images?q=tbn:ANd9GcQQPatJv-ODwekW5wJDRsqyCiBS6nxVGuea6TRmlq0K_C25zwO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2809" y="1000125"/>
            <a:ext cx="2971800" cy="3810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</p:pic>
      <p:sp>
        <p:nvSpPr>
          <p:cNvPr id="10244" name="AutoShape 4" descr="data:image/jpeg;base64,/9j/4AAQSkZJRgABAQAAAQABAAD/2wCEAAkGBhQSEBQUEhQVFBUVFxgWGBcVFRUYFxgWHBcWGBYZGBYdHSYfGhkjHxgbHy8hIycpLCwtGx4xNTAqNSYrLCkBCQoKDgwOGg8PGiwkHCUvLC0sLCwsLCwsLCwsLC0tLCwsLCwsLCksLCwsLCwsLCwpKSwsLCwsKSwsLCwsLCwpLP/AABEIAMkA+gMBIgACEQEDEQH/xAAaAAADAQEBAQAAAAAAAAAAAAAABAUDAQIG/8QASBAAAgECBAMFBQYCCQIEBwEAAQIDABEEEiExBRNBIlFhcYEGMkKRoRQjUmJygkOxM1Njc5KissHRwuEkk7PwFiU1RKPS8RX/xAAZAQADAQEBAAAAAAAAAAAAAAAAAQIDBAX/xAAoEQACAgIBAwMFAAMAAAAAAAAAAQIRITFBElFhA3HwEyIygbFCkaH/2gAMAwEAAhEDEQA/APgKKKK8M9kKKKKACnMHwmSUFlXsjQuxCoP3MQK2wnDFVObOSqH3EBs8p/L3J3ufS5pbH49pWBNgFFlVdFVe5R/vuaqq2K7G5uDxoLtiYSfwpzHO3eFy/Ws8KMOG+85jAA+5bU6W0Pw7jcGp4FVsL7J4qQAiF1XfPJaNLd+Z7Cmk3pGckrTcjdsXgkfswu6kC920UlRfKN7q21zYis4uLQpmy4e11ABzkm43JDAizaXA7tDVD/4PQRKz4iMEMeYyuJUyAfDkFywOhGtsynrS00OEjHMBZ9ezEGUgEa3e4uUOmm+4NVKEo7KU1LR4g9sZkzZViW9itowBGwuMyDYEg2Nwa9p7RCdTFi72b+Kt8yNmZgcnusO0QRobbeOU+KwbE3jlW5NjHkUKCSQMhBzWvbfpSeP4SYwHVhJEdFkUaX3ysN0f8p+tClJa0NpPLMcfgGhfK1trqw1VlOzKeqmlqqcOxyMohxF+X8Dj3oWO5H4kPVfUa7qcQ4c0L5HtsCCDdWU7Mp6qahrlDQtRRRUjCgUVU4SojRsQ26dmId8pFwfJB2vPKOtNLIjWYphrJlWSU25uYXCbExL+a2jNuNhbWm+Je0GHxTjmwckXI5kViyxgHloI9FIHU7nvqVwzDB2aSUnlx9p9e0xJ7KA/iY9emp6U4/HopCFlw0Kx9OSuSRR4Pc5j+q9/CtFLHgihXEcJFrxOJBdtha4FrEDe5B26VOq3jOGPCBPhpTJCDpIl1aMn4ZFBujfQ9KZTjC4qMRYg/e3bJJlW2Z2i1Yi1hZTqO899OSi/BHpqcfydnzd6Kd4pw0wuATfMoYEhhcHwI/lceNJVjVG4UUUUAFFFFABRRRQAUUUUAFFFFABVMYLkAPMBnIBSJt7bh5B0XuU6ny37w5I41DzC+bVRa5sv5bgWZtNegNIYnEGR2dt2Nz/wPCq0J5O4rFtI5d2LMdyfoB3DwGlY0VU4Bw4SOXk0hhGeQnYgbIPzMdB60tsB0Yw4KFBHYYiUZ3ewLRxkdhFJ90sO0SNdRUTFYx5DmkdnPe7Fj8ya9Y7GNNK8je87E6eOwHgNBTv/APkLEhbEPke3YhUXkN9i/SNfPXwqm28LQkkhfhnB5cQxWJC1tSdAqjvZjoo8zVc4bC4dCryR4iT4wgJVegEclxdgdT0tcVIxHEmZcillQ2uL6NbbMBoba/OkqSljWSpRqWHgujj0EnZmwkSp3wXSRfEEkhvIimoMG0WeTBSDEwlfvYypDZOokiO4H4l230pPg/syZVzyNyk6MRuPiI8tNbW77UxguGRqUYSESEjLlcKddQdL26Vcb2SzCbg8cytLhcwHZHJa7PnIYlUYe+AFJubHpvS2DxasvInNlF8jneJj39ch6jpvVklXUyJdXK5WZFCh2J98jMQSMrG6gX8K9Y/AyB1XEFJ1I9+w5oJ2yuNTr330ubaUSQ1Z8vi8I0TlHFiPUd4IPUEa3rGrWHhz/dTBrfwpQC2TXS+W+aM3G2x26gzMVgmjPaGnQjUEXNiD3G2lZtBZiiEkAC5JsB3k7CqvE4zmjw0fb5fZsuuaZrF7d+tlH6a88OwzRM0jKQYwSotrzLdnTuW+Y+XjT2F4eVDorskmzNlB01zqHDXUXBuQD46VUUJnjERRpGIy2ZITeTKbc2dtMit+FQLZv1W94U5iuFxyRKogMcxiRosrraQ3AYZSLu9z3387GmTw5Y0CNctdeWRbMUYE5SL2ub6Bu61Iz8QlQRyxEWhdZFGW/ZYDI+tzlJBVlvYN51tSSdkMi4bGS4eQlSUaxVgRoQd1ZToynxpoYJcRrAMsu5hv73eYT1/Rv3X6ORYUY/VWKSRRWKk3VrMqx5ST2Qc+t9Ba/XSJiIHhkKtdXQ9DsRqCCPncVk1XsXf+yjhfaAiLkzxrPGoITPmDxE39xxqBfUqbimfab2bEOaSK/KDCO51zNlBLZhpZtwDbQjel+IMMTD9oH9KhCz2HvX0SXzPut42PWleHcWeFjcZ0YZXje5V1/CR0t0I1B2p3wxeUIUVS4lw1QvOgu0LNbX3o23yP422bZh3bVNrJqilkKKAKKBhRRRQAUUUUAFNxRBEDsAST2FOxtuzflB0t1N+40pTGOcF9DdQAF/SALev+96AMZZSxuTc/+/pXmiigDTDQZ3VLgZiBc6AX76u8cwhw+GiiB0dmkc2KszAAKLH4VBt+ot3Uj7OQ5sVGSSFQ8xiDYhEGZjfpoLetKY7HPK5d2ZidszFiB0Fz0FVhIQ9w1uVA84HbzCKMn4TYs7j8wFgD0zVLdyTckknUk6knxqhiVthIPzPM3y5a/wC1TaTGFOcO4jyjqiup3DeVtDuKTopJ0BUx/GXm7OYpHp2SS3ZB0BNu1bu0Fb4HCZgGvlMl1U/ghUWlkPp2R+6pmAwZlkCA2G7MdlUC7MfADWrU95WSOIZftBWOMdVgVrLf9TXc99vGtY52ZydMcxNhhJJLZVdQI16hCTFFfxKrKx8TS/s/ABAHYm7ThFsxFkSNpJvDUZReue1OMBRFXRGLMg/skHJhHrldv3GtZYeVHEpyyJHFM7WzrmZ8gIBuDezKoO1tbEGtKy60T1YVic2JdYle4vkjOo1uxkykdB2VHnp1qhhJr5ZpAbN2mVSRfsTlfkIhuDpSXHIwkLKNxMsZ1LD7qEKbE9LvTuEQ8iwGqKtwTbQ4SU/zkvbuoUfuph1usDQwKxytYdlmAtt/GdLkbaj5UtBKz2c++pDC2lyxdXXxBaMCx/H40/lLlluMz3t110Km/XWcGlG991Xf7x4z4uiYuH/MjD1rT6ecB9Qj4JeXinizaSdlW8TZ4H/xZD6mqmKyAI6AupzB0uuZgzHnxiMC6WNnUa2N9an+0sQukiFTYlLptoSyZethdlBOpCA7EU9LDJKvNhGYOufKL5g7grOqgAnVo83hcd9JKm4sx9WclHqirZAxUD4eUZWPR43GmZd1Yf8AHQgiqQOHxCEkcvEuSbh0jizdAEI0zb3zAXva2lyTDtIvIZbMF5sGlr6feR+BNjp0ZSOtfP1g/tdcG8X1xUtMpYCVsLiRzAylTZ1628utjZh0NhW3tDZ+XKo0kXVrWu62DggD3hvfqGWtcLJ9qEaSDM6rylK+/lsShPVyuwHdpSnDeJBA0Uql4XN2X4lYaZ4z8Lj5HY+Ep2q4NHFxpnjhPEuUxDgvFIMsiA2zL4HowOoPf51zivDeUVKtnikGaN/xLexBHRhsRWfEcDyntfMh1Rxs69CP5EdDcUzwziCZDBPflMcwYC7RPa2dR1B2Zeo8RS8MCaBXKpYzgcigutpoh/Ei7S2/MN08mAqaBUtUB2i1cooGBooovQAUUUUAFFFO8JwHNksxsigvI3dGvvevQeJFCVgNx/cYQkiz4jsr4Qqe0f3Np+01HpjH4wyyFrWGgVeioBZVHkKxjjLEAC5JAAHUnQCm/AkUOLvZYI+iRKf3OTIf9Q+VTaq+0kOWYar/AEaCytmsVUIRe1jqp2uPGpVDwxhRRVXgOBVmaWUXhhGZhe2dvgjHix+l6ErZLdIbwuAEaBHupkXmzHqmHGqr+pzY2/R31rgMQzmfFWs2kEKjZXkBRQv6IwfpSfFca2Q5/wCkxDc6S3RP4aW6D4rd2Xuq9h4hA+GiP/20TY2b+9ZQY1Pl92PWuiO8GL8kH2lIbFmJNVjyYdP2AJ8y1z61YxT8ySS7IFaYQKXW9liVbsGsTYZQLLYkvvUT2dGbFCR9RGHnb9ilxfzYD51VWQZcObNzBG8pDGMKcyFFyKupJyhjm108aId3yOSykuBHi0bOqILFmxGItbS5LRjrbrpr3VYU2cAogf75QyEMWAwttXBsQAQBYd9RTDeTBIdcyxnzzzMfqLVZjLSPzQ1woxdhl0XNHNlAa+tgnQaXGtaenmyJOqOXyovui6+81iABBhZN7XUHqRrpXmXFBWzgW5axsN9oZbHcXtypRuOlaYQsqwaXzBLg6XVsHYC+4B5ZGmunjXJFDldb8x8pv3YnCpa/71NaWQhf7NDdopWK3DQqRlsJInvCzX1yGN7ab2pDhuNeONmids2HkzgqxXNE9kexGoBKp/iqxhsfYL2L87DrMMpUMJ8OGW+Ygn+HfKLX76lSusWLJsRBiAb9kgcqUAm198hP+WsZPNmyyO8aw8gcs78wrI0yuhJIu2aaPPYAuujXX81T/aLDxMBiMOhjjd2TLqdRrcsWPaIN7WHrvTakqHDqJJcG7MwO0kZ7OY/iyMQdfhbwrxHiYENiZPs+IXM0fYusit2e0AbAa7ANbS3fi8mqPm1axuNCNq+gxmCWfDrPzM05VmkAACgK2S7n+tbfoD5mpPE8FypCvkRcEGx1FwQDt1679aY9nsYqSlZDaOVHhcnYBx2WP6WCt6VMaTpg9WZYHHgDlyAtETcj4lO2dD0bw2OxrxxDActrAh0YZkcDR16G3Q9COhrPG4NopGjkFmU2I/3B6g7g91qb4XxJVUxTLmhc3NvejbbmR/mtuuzDTupeGPyL8P4nJA+eFyjbXHUdQRsR4GnuIQrNGcRGoQggTRrsrHZ0Xojd3Q6dRU/G4IxOVNiPhZfdYdGU9R//ACtuDYjLLl0yygxNm2yvpc/pNm8wKM6YYEiK5VHjOASKT7tiyMLrm9621zoBqQdr/MUhapeAOWrlBotQMKKKKACrMpEODVf4mJOdu8QqbIP3Nc+SikuF4DmyKGYKmYBmPQbmw6mw/lXOK43mys1sq+6q/hRRZF9AP51STSshSTdJ6FK0w8RZ1Vd2IUeZNhWdUOAyBcQjH4Q7D9QRiv1ApR2U9HeP4vmYiSx7Ksyp+kE2/wCfWp1FFEnbsEqVHqNCSABckgAd5Ogr6GWFVZMKSOXDeScgjtSBSXF+tgOWPG5pfgsawxPin95TkgHfKRq3kgN/O1Kc3JEQ2bNJZhrplPxHvOh386uKxky9SbjVK80N8ET7TjlaW2QEyydwjQZiB4WAUelM47Hs+GxGIb38XPlH92n3jDyuYx+2lsKvJwTyW7eJJhTwjUhpW9TlT5159pDkaKDYQRqD/eP95IfO7W/aKrKiPDZzhlkwmIfq5jgXyLcx/ogHrTk0DIcSzIbpGY9wcrl0zHfQAEjs6CtOF4WNkwl8oHOzupZ87KoJdyp7OWyWBHlSsmIZogwJDYuaQN4x5k0/xH6Gqqkm/nyw6tpDCf8A1CBNhCsQ/wAEQdj87164QzqsBKsF5GMIJGjFo3uR36WrPCupx87FQwUTt2i1gFDWJykHYW3609h8KqcoSKMpgkDES2K3JBZgpLZQmXs9DfxqoabRD3QzBIAmHNvdPD9emsc4OvrSOIxitAGRQhSNCAADc4d0Ukta+btseuhG1bI7phTIIy6xLg5D2CU7KSjtG1hbODY15xLXlaNiNM4uc3bEsMaFmJ0U3yvrpe400rST7kwTejxMyxtmJYDD4kns2LcicZxl6dP81ePaLEKcKkd1kaJkyPzmYrC6nKhQgC62CkgDYd9eX7QOa452CB1/rIDb5/dH51thHDwKqOw+0BYXzLq7pHdcr6gKCVUi1/dN96xfKNVwxWDFrnw+J94ZeViQATYAcss3QB0IOvUGvE+CYCfCtlLQBmj094A5mKnvZDm8QPKu+zWKDxyYdwtik0lmNgzhFsCbizAIbHvNra17mxqNho5VQ8yALG7PdizFWAuS3ZAA7Iy27JqdqxrdCTH7Rhh/W4ZfV4L6W8Yyf8J8KjVbnxZgnhnjVVDIr2XNla91kWxJNj2lIuevfSvHMEscl4tYpBzIz3KfhP5lN1PlUNF8jsw+04PPvNhrK/e2HOiN5oezfuIqFameGcRaCVZF1toVPusp0ZWHVSNKqcU4GmRpoWITKsgjcdpVZgpGfZrFhr1B7wRTa6lfJOnRvheINisPJAFQuqIUUgFmEahTy2tmDgC+W9iC2l6+ar3DKVYMpIZSCCNwRqCKo8ZUSZcQoAEvvgbLMPfHgG98Dx8Klu0NKjfAt9pw5gP9LEGeE9WXeSL/AKh4gjrUS9bYPFGORXXdGDDzBvTnHMIFlzoPupe3GfA7r5qbqR4UtjonE0ZqK5SGgoop/A8LLDmSHlxA6u3W26oPjbwHraigPbK0eGRgSvMd7WNuyoAJ9SbehqbTnE8aJH7AyooCopN7KNrnvOpPiTSdVJ2RGCjdchTXC5Cs0ZH41+pAI+VK01wtbzxC17uunqKUdlPRhOlmYDoSPkbV7weEaWRUQXZjYf8AJ8BvWTb1Zg/8Nhi50lxAKp3pDs7+BcjKPAGhK2BvOEmmCKbYbDIbn8QB7bfqkc2HmO6peLxL4me9hmchVUbAaKijwAsKbxymDDRxbPNaaTvC7RKfS7W8RXjgHYMk/SFLr/et2I/qS37ap9g4KjxrJjoYLgw4UZSehWO8kzfuYN9K+exmIMsryMdXYsSfE3/3p/hjZMPiJfiYLCp/WSZLeOVbfupThmHEkqqSANzoTcDUiw1N/wDk9Kbdk1Wj6HEwCESMDmSOGOEcyFcwZ2e4UEkLezNm3t3UpBl5+Cjyq2WNQQ1yudy73IFr2zA+Nq5xckwlmVeZPPI3x5gVbLbe1tcuovpXIrDiDdREHAsCdY4io2/MorWcs4IjHFs8cFYZsXINhhpSNLe+VQadPfqtHjOTJHGwVo0wqOVZQ1y6o8mUG4Vm0+Xiai8IQ/ZMWQNXEMI8S0ma3/46qvj5IcRibAWOHUGzA3VFSO2ZCbAncX6CknUV87jS+6/nB4lkb7K4AJBw8NjcWVrkOdTuY11tfSt41vNJKXIcpBIiLlzMohUkglhba3Zub7C4o+zhYHdGcsmFsCUAS6sgzIwJvcF11sTr5UvhwrGPM1s2DEagIGzauh3IC2te9+6i2FcmeOfllCSW5OJkQkkkmOQK41OpuC/zpEcQ5UMmGddpRIrdVZdNCOjKN/KqGN+8hk72w8E/7ojyZPpc+lJ+0OEXLHKjZsyhTewzZVC5lW3u9ki9zqNbVLxlDatUZLiORLDNkFyA47IK2NwCoO7A39RV3iGH5uNeMajEQK7MzFgeyHSRLC5OgFt75hfrUeCPnYB9e3hWDDxhkOVh5K9j+405icWr4JHjKxmAogyKFkzlLszye8VY5gLaCy1d9W/cyhH6aSTujPBo45mBdArfeWzZlYyABlB88tgDpr43pLhBEobDPpnN4ifhm6Dyf3T45T0rTiWIdlw+LEhZ9EYm2ZZYrZbnrdbEE6nXurLj6jmrPGMqTDmgD4Wv94o/SwPoRWT2dBKdCCQdCNCDuDVXgfFchETlRA7feXRSbFSt7nqASR0B1rbjkQmiTFrqXOScAe7MBfN5SDteeaodT+LF+SKfG8FGhRoT2JFzAEsWXW2pKrfzGh17q5wWdbtFJYJMMtz8D/w39DofAmvMOK5kaxyaiO4Q6AgM12F72IBuQD1JpXF4fI1vI6ix1F9RVyjjqWjKPqrrfpvf9OYnDNG7I4yspIIPQjeqnC5edA+GbcXlh8JAO2g8HUfNRWWPl50aSN76qEY/jsSFJ/MF09BU/D4ho3V0NmUhlPcQbis0+x0ONbPFcqpxnDgkTRiySjMQNke5Dqe4Zr2v0IqXSEM4XDgi73C7A7XPXXw/4rvEOIvM13NwoyqALKqjYKo0AruMxAKRKpJCobi1rOzEtbv6a+FKUDvFBRRRQIK0glym43ANvA9D6VnQBQhD3CcEJHJe4jjGeQj8A6ebEhR4mmYJxPiWllH3aDOy9Ai2CRjwPZT1rTi4+zwrhQLOSJJz1zWukf7QbnxNKY5REixD3jZ5PBtcqftB18Se6r0LYtjsa0sjyObs5JPd5DwG1U+Ifd4WCAe9Iee/7uzEp8luf3UrwfhRmYkkKiZcxsx3NgtlBOuvlY0xjlbEY8qCt3lCAoSVC3CrlP4QAPlSVg9YM+IvlghitoC8mYbMWsNNNgFArX2egNp5FKgpE4u2bTMLX0BA0uLmw1FJcVxAaRghvGrME6dnNofWqXBYGKxQqbfapLN/dr2flq59KtpdX2mXpua9NfU2MyRs2JwiEM5RElcAXN2YzP2fIjSkuD4tkOJlBZSIydCRmLSIMrEa2N+ltqZwmOEuPmkyK0ZWZirEi0aobWYaqwCix76Vw2VsPipCCoZkUBGFgxzOqlSLsvZ6EEb60UXeMnrC4d/sEjKp0mRixy2sqst7E3PacDa1aY6X77FAWsIslwN7NEL+NyL15wM2VMNr781zdQ1kR1y2v3EubUxxHHmY4xmLMwSJMzEEkCZATtoCbWHdVNYwSn3G5sGViUCXOhwsgNkITQNJcG/a1zLew26isOHYoLHgXOxbEYdj+RyL/ISk1lh7sEQEHLhp4wQG17Mku50O5GlJuFbBqwBUxvlve5aRrsSR0GUC1uq63venJNMn0/VU42irg4jfDxNvfE4NvNr5fq9/SkXwbScPRtLwPKCNc2Rsh6DQBr72pviGLtO7gsO3HilFwAGKKwbbW9yPlXrDgLi8fGj5MyTFBewbXOEN9DdSRb5VFp4XsbtONNkv2VxKriOXIbRzq0DnuD6K37WCt6U57OzHD4l8O8as7vySTluLFlIUsrAZjbW1fOVZ9oJc5hxIOsyDMR0mjskh8zZX/dTi6V9v4Zyjb9x3g2EhdsVA8jJFmVkBQGUuHyKFF7BrMQ3helocGxMmDYDOGZ4jpfOFuVBBIIdAPC4XvrzxeYrPFio95BHMSBos17yLfa+ZS1u5qPaKPl4hcRDpHNaeIj4Te7J5o4I+VOVJe38BWzDgGNCs8TgtHOpR1Fr33jdb6Zlax8r1PnwxQ2P/AGp/jagTCWMZUlAlT8tz2l/awYegpiaNZ8IroLSQaSqPiQkBJQO8e63oayak3XY1TjV8/wDCHVl05uCLkXeB0TN/ZMDlBFtgwsDv2qjEVZ9nPaD7LzboJFljyFGsVvcEMVO9taI9mS+6J+BxzRNcWYbMrC6sp0II8R6ijiOHCSHL7hAZCd8rC4v4jb0rB2uSdB5belUOKxHlYZzs8RA/ZI629NKRVlHguIWTDSw2JKRvJlvbOQwzG4PvKuovcWU99fO1R9npSMVFb4mEZ/S/Yb6MaQxK5HZfwsV+RtVPKEtniiiioGFFFFABVngEQjDYmRQyxaIp2eY+4PEL7x8hUvDYdpHVFF2YgAeJqlxmcM0eHhuyRdkW+OQmzPbxOg8AKaCjHBSEu88naydrtfFIT2R469q3cppB3JJJNyTcnvJ3pziThcsSG6puRs0hHbPiB7o8B40pFEWYKouWIAHeSbD60MCpgM0WGeYMyl25Udja5AvIxHWynL5tXv2cGQzTnTkxMV/vH+7T5ZifSs/aKQK6wKbphxyx3F95G9Wv6AV6nXl4CMfFPI0h/RGMi+mYt8qpCZHr6/CziKd1KqRh8OiszKGKjQy5AdMzNIRc18/wLB83Ewodmdc36Qbt9AadlxGaDFTdZplT0JaVv5IKcW1kl08ElMQVL5dmBXu0P/vaqZdBgLFO00pIfO26gAgR7WysNTrr4VGq5jo4xgYCAQ+ZjYuTmvcM4TYC6Be/Qd9KOmN7R4xMnKiwp6mKVvLO8igjx0vRFiS8GLcgAtyV02Hav/0Vlx46Ydfw4eP6lm/6q9YGT/wWKFt3w+vrJV3lr5oisFLgWC7UTF2UCB3sigk3eSLS+nukknoBSKwWwWIA15eIi1BBFisy3BHkNfKrmMSIfYmiXkm6KFMjs7RuL5ip7IBYtt31E4EL4bGxnflJIPOOVb/RjVyea+aIhHpVpFDGziaOI8mKPPh5gOUpGbli631NyDGe461jFjWjxkEgYLz4ogXKg5cwETsL6XBU613hWKR4oFEKKY5UVpc7lm5jEFcuwDAn/CaU4jHmwMDdYpJoD4C4kT/U1LqdWVS0T+LqRiJQwIIdgQddQSDr5im8CebhZYvijPPTyACygfts37DXn2hOaRJP62GNz4sFyP65kNZ8AxgixMTt7ocBv0N2X/yk1mvyLeigOItPgXjYKTAI2XV7hL5GygHLYEgnS/aJvRweP7RhZoCRni+/hubXt/SoL969rzWsuHMMNjjHILpmfDyA6XjYlCf5MPIVjwviD4PEkgLdGKNmRWIAaxIDDRtNDTTyrD2GeGwgiTDYgEMrWjQ3BWZiEJuASQLC6jc27qR4dizhsSG0YKxVxrldD2XU6XykXG1a+02GMeLk7fMzMJFkvqyuA6tp1sfmK043hjIFxSi6yBeYRbsTbOGA2zEZh33of8A09p4gpTLkKOAVIDlgiqFRSzKOljpUKvpMRxmF+HiMl+cuRQpBZeyT94rH3SUOUjrYV83U+pl2OOgreXFFo0Qk2TNbwzEHT11rCmcBgTK+UWAAzMx2RBuzeA+ug61CKKHs4BG5xLjsQdpR+KbXlJ8+0fBaju1ySdybnzqjxjiYkyxxrlhiGVB1b8Uj97tv4aDpU2qfZEpPYUUUVJQUUU5w3CqzXkNo0GZyNyOij8zHQfPpQAzhX5EJk/iSgqneqbO48T7o/dWWC+6jM3xG6R94Nhnf9oNh4sO6glsVP0W/oqIo/wBKqKx4jOrPZL8teyl98o6nxO586awDFasez6BOZiGt9wt0B6yt2Y9PA9r0qZhsM0jBEF2Ow/nr0HW9U+LSRovKRxJlC3ZR2c1rvlPUX0v1pZWSopO7dEgkk95P1NWvaxgsyQjaCJIv3AZn/wAzGlvZ5F+0Kzi6RhpWHeEUsB6kAetI4iYu7M2pYlj5k3NXqJltlP2cfI00v9XDJb9Tjlr9X+lY4lsuFhT8TSSn6Rr/AKT863wsJ+yZV9/ETBR07Ma3OvQZnHyrHjaZWjS6kJEigocynckgjfUmjKQWrJtVeMSR8uBVTKypqbsSwNiCbmwNyxsLaEUrheGs6M91UC9ixtnYC+Ve9rf7d4rvFLGSy7BIwP8Ay0/3oqkN7NOOLaROo5MFvLlJ/wB60w+mBmPfNCvySY159oRbEMt78tUj/wACKp+oNa4cX4fN4YiE/NJhVf5P9i4Q5iOLpLLgMt/uVijY6/DJe9/I144Nb7TiUGzxYlR6KzD/AE1Dw7WdT3MD9RX0OEQQ8YydPtDR+auxT+TVSfU78kNKOPBP4VKeRikH4EkFuhSRdfk5qnjlvFi1A0YQYtfDNYP/AOqflU3gSETSR9Winjt3nluQPmoqtwqIzCCzIobDTYd2ckAANZToCSfvI7DwpwTar58yEnTIsgzYNT1jlZP2uuZfS6t86m1Y4ZHZ5sM5/pAVB1AEqEmM69Cbrr0ao9YM1K/HnEghmG8kQEneJI/uyT+oBT6mjj86y8qYCzvGBL3GQXUsPMLqO+560xwTEM8E8NzlWNpMi2BaxF2v8RXQ2PQG1qkQm6Mt9tVB6nS4HjYfSrbv9iSouYjELLw4ZQfuGRCtwFGYf0lhuSysuvQjuqRw/EoFeOTMFkKXZbXUqTY2O47RuN6b9nZAxlgY5RiI8ik7cwENFfwLDLf81SZEKkgixBsQehG4pN8glwcYa6G/jRXAKKgo0hhZ2CqLkmwA605j8SFXkxHsD32H8Rxuf0jZR67msMNxF41dUOUSCzEAZrdwbcA9bb0vT4EcooopDCiiigD3BFmYKCBc7k2A8z0FVOMYgIiYZMto+07qQwkkYbhh8IWwA86UjBiVZAe02YDwGx9dbfOvPDsGZZQuw1Z2/Cg1dj5DX5Va1XJPk3K8qAfjnBPiIgbf5mHyXxqdTGPxOeRmAsuyjuQaKPQUvUurwNayUUdUw11uJHkKk/2YQaeNyTfyFTwL09icajYeGNVs0ZkLH8WbL/8AralsEoMiXIAzLctfKBcXvbW1Os0hXix7D/d4WVtQZWWIH8q9uQf6Kl1f9rbB0RWBXtPYKU1kbPfKehUqAR0HSxqBTnh0EdWVsU5jXCDQgLzrHUXdydfAqq1nx3EB5AysShBKg27F2YslxuAxNj3EUtiZsyRXFsqlL94DMw/1W+VLljt0G1U5YaEo8lPBI7cgJ22HMZUy5tu1ovxXtt4V3GxM2NyNqxlVDcKNbqpuAAPOp8WKZSrKxVl1UqbEG97gjrTHCpgMRGzjP2wxBucxvf8AnQpdVIVVbPHE5c00jH4nc/NjTuHH/wAvmP8Abwj/ACTVKZixuTqTck951Jq/xLAcjCFM6OJJIpUKMGzLy5FbbqraG9EVhyG+EfPVdxU2XiSuf66Jz65GP86hHaqHHWIxLnr2WH+BSP8Aapi6Vg0N4D7via30tibH/wAwqa5A+SI9RDilNuhVgQfT7oV49onK42RxuXWUfuCyD+dNYqIZ8ao2ZBMv+NJB/ldqq2gpPYjilEWNcEXCysO0AezmNjY6GwIOteOPYfJiJEO6sQTYC/iABaxFj61vx0gyRS9JIonPmBkf6oab9s8QJZIpQti0YDnozKzrf5L9KlrZSEvZnEiPFRs3ug9rpoNT/KlOJYblzSJ+FiB4i+h8iLGu8PxYjzsRdiuVe7tEBif23HrWOIxBdszamwHoNB8hp6UnoLOTLlbQ9xBHzBp7jj8x+coNpApP95b7z5sCanU9gZs0bxMbA9oaXsRr/wAfWhdgETXKKKkYUUUUAFFFFABRRRQBtiJ82Wwy5VVdDuQNT6nWn0HKwZbZsQ2Uf3UZu3oXKj9pqVVHihvFhjc25RHqJZAatPbJaJ1FFFQUFP8ABEUzKz3yx/eNZQxsna2OmpAGvfSQQ2v0Gl/E3t/KtcJjGja621BBuLixpp0xNDfHp8zodCeVHci25XMdtiL2t4VNrXE4lpHZ3N2Y3J/7dB4VlRJ27BKke3YWAF/Enqf+K8UUUmMKYwOIyMW0vlcC4vqVIB89aXooToVBVzBcOY4OST4QCxFumdE1Pfdtu4VDpmPiMixNErsI3ILJfskjYkelP7Xsaco/iLVR4zC2dWYWzIg1IzXWNQbre426gUlBCXYAfM7ADUk+AApnikhzam+YBybWJYr7x896fAjTjT5njb8UMX0QL/01WwoBZGIDF8MigG4OdZBELHp7ov0INutR+KbQH+xUfJnH+1MYaVRHCXJC3kjYruuqOCB1sTe3hTTpjas5xdg0UBUg2DAi+qksXylbaWLN6WpLFcQeRVVrWTNl0FxmNyL919fU1TxEySJixHfLzFmS4ANszI1+7+kB9Kh0pMSVBRRRepGdtQG7q4DRQB2uUUCgAvRXbVygAooooAKKKKACrGDwbYjDiOMZpImYhdLtG4GbLc65WW9h+Ko9ANNMCkfZvE2uYJQO9kKj5nSs14LJ8QVB3vIij6n+VJtITuSfMk15owIYnYBcinN2iSehOwsN7Wvv30vRRSGFdJrlFABRRRQAUUUUAFb4bDZsxLKiqLkn6ADcn/g1hXUaxHXwOxpiKuGhiWPM+YLc6nRpbbogGir+JiT3Cps8pZiTufp3DyA0p4lplkldrmPJZALARliDlA0CjTTxrxx1VGJlye7nJX9J1H86qXgS8nvin9Fhf7o/+tLascLiVyNE47LEMGG6Na1/FSNCPIjamONiww69Rh0v5sXf+TCpdTyUUuFxZZ+W/wAatHvpdlOQ37r5TU5lIJB0I0I7j3VriMSWa+1gALX0AAA+gp/iA5qGe1mNs+UHLfYs3cWIJtSbKSb/AES71yu2oAoJOUUUUAdorldFAjl6KKKBhRRRQAUUUUAFFFFABRRRQAUUUUAFFFFABRRRQAUUUUAFFFFAGuFxbxtmRirDqO7qPEeFWsVisPiEhWy4Z40IkezNzTYWICjfTY9+9hUCgVSlQmrG+K40Sys4Fh2VUdyqoVfoBSlFFS3Ywqn7P8cbCzCQAOp0eNtVdOqkHTxHcamUU06doTSeGN8Ux/OmeQqiZjfKihVA6AAUrXKKTdjCiiigAooooAKCaKKACiiigD//2Q=="/>
          <p:cNvSpPr>
            <a:spLocks noChangeAspect="1" noChangeArrowheads="1"/>
          </p:cNvSpPr>
          <p:nvPr/>
        </p:nvSpPr>
        <p:spPr bwMode="auto">
          <a:xfrm>
            <a:off x="63500" y="-1587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48" name="Picture 8" descr="http://t0.gstatic.com/images?q=tbn:ANd9GcSNYUynbeppO76MJYdm_nb7K2IkHQ0xu5H5hhApVtUiW80QNC4n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3276600"/>
            <a:ext cx="3810000" cy="2849563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</p:pic>
      <p:pic>
        <p:nvPicPr>
          <p:cNvPr id="10246" name="Picture 6" descr="http://lh4.ggpht.com/_5ZVfrqNx7ZM/SfPcds9C7zI/AAAAAAAACag/WqU4VkqjMQM/Histoblog042%20(1)%20%20%20-%20quipo%5B7%5D.jpg?imgmax=800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77942" y="3715200"/>
            <a:ext cx="3305175" cy="26670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066800"/>
          </a:xfrm>
          <a:solidFill>
            <a:srgbClr val="C00000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Reciprocity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Forced military &amp; labor service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Warehouses to store food and supplies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Goods distributed by the government </a:t>
            </a:r>
            <a:endParaRPr lang="en-US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37419"/>
          </a:xfrm>
          <a:solidFill>
            <a:srgbClr val="002060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Religion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67200" cy="4525963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Sun god </a:t>
            </a:r>
            <a:r>
              <a:rPr lang="en-US" b="1" dirty="0" err="1" smtClean="0">
                <a:solidFill>
                  <a:srgbClr val="FFFF00"/>
                </a:solidFill>
              </a:rPr>
              <a:t>Inti</a:t>
            </a: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b="1" dirty="0" smtClean="0">
                <a:solidFill>
                  <a:srgbClr val="FFFF00"/>
                </a:solidFill>
              </a:rPr>
              <a:t>Creation god </a:t>
            </a:r>
            <a:r>
              <a:rPr lang="en-US" b="1" dirty="0" err="1" smtClean="0">
                <a:solidFill>
                  <a:srgbClr val="FFFF00"/>
                </a:solidFill>
              </a:rPr>
              <a:t>Viracocha</a:t>
            </a: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b="1" dirty="0" smtClean="0">
                <a:solidFill>
                  <a:srgbClr val="FFFF00"/>
                </a:solidFill>
              </a:rPr>
              <a:t>Forced worship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Human sacrifice for special occasions 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6146" name="Picture 2" descr="http://t0.gstatic.com/images?q=tbn:ANd9GcRZ3rOdtlvueqZMba8cYSqfnJmdPVlfIVBRHTj008AQ3IOXQQb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371600"/>
            <a:ext cx="3962400" cy="36576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</p:pic>
      <p:pic>
        <p:nvPicPr>
          <p:cNvPr id="6148" name="Picture 4" descr="http://t2.gstatic.com/images?q=tbn:ANd9GcS-21CcWULpB7v_IBbIAc3msXJfkRWIpEq-P0WhWce0YiZ5F0Sv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4114800"/>
            <a:ext cx="3562350" cy="241935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C00000"/>
          </a:solidFill>
        </p:spPr>
        <p:txBody>
          <a:bodyPr/>
          <a:lstStyle/>
          <a:p>
            <a:r>
              <a:rPr lang="en-US" b="1" dirty="0" err="1" smtClean="0">
                <a:solidFill>
                  <a:srgbClr val="FFFF00"/>
                </a:solidFill>
              </a:rPr>
              <a:t>Ayllu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3886200" cy="4525963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Independent community of households</a:t>
            </a:r>
          </a:p>
          <a:p>
            <a:r>
              <a:rPr lang="en-US" b="1" dirty="0" err="1" smtClean="0">
                <a:solidFill>
                  <a:srgbClr val="FFFF00"/>
                </a:solidFill>
              </a:rPr>
              <a:t>Kuraka</a:t>
            </a: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b="1" dirty="0" smtClean="0">
                <a:solidFill>
                  <a:srgbClr val="FFFF00"/>
                </a:solidFill>
              </a:rPr>
              <a:t>No private property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Shared responsibilities</a:t>
            </a:r>
          </a:p>
          <a:p>
            <a:r>
              <a:rPr lang="en-US" b="1" dirty="0" err="1" smtClean="0">
                <a:solidFill>
                  <a:srgbClr val="FFFF00"/>
                </a:solidFill>
              </a:rPr>
              <a:t>Yanaconas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98" name="AutoShape 2" descr="data:image/jpeg;base64,/9j/4AAQSkZJRgABAQAAAQABAAD/2wCEAAkGBhQQERQUExQVFRUVFRwWFBgYGBYYFxgYFxgXGh4YFxgeGyYeGholGhsdHy8hJScpLCwsGB4xODAqNScrLCkBCQoKDgwOGg8PGikkHyQpLCwqLCwsLCwsLCwsLCwsLCwsKSwsLCwsLCwsLCwsLCwpLCwpKSwsKSksLCkpLCksLP/AABEIAP0AxwMBIgACEQEDEQH/xAAcAAACAwEBAQEAAAAAAAAAAAAABgQFBwMCAQj/xABOEAACAQMCAwMGCQkFBgUFAAABAgMABBESIQUTMQYiQQcyUWFxkRQXIzM0coGy4hVCUlNUYoKToSRDkrHBc3Si0dLwFiWUtMJVg6Oz4f/EABoBAAIDAQEAAAAAAAAAAAAAAAADAQIEBQb/xAAuEQACAgEDAgUEAgEFAAAAAAAAAQIRAxIhMUFRBBMiMmFxkbHwgaEzFCRC0eH/2gAMAwEAAhEDEQA/AHuysozGhKKSVB6emu/5Oj/Vr7hRw75pPqCpFedx44OC2/HY7lkf8nR/q19wo/J0f6tfcKkZozV/Jh2X2QEf8nR/q19wo/J0f6tfcKkZozR5MOy+yAj/AJOj/Vr7hR+To/1a+4VIzRmjyYdl9kBH/J0f6tfcKPydH+rX3CpGaM0eTDsvsgI/5Oj/AFa+4V8/J8f6C+4VJqpllcX8a6jy2tXOjw1pLENXrOlqPJg+i+xVuib+T4/0F9wo/J8f6C+4Vw/KaSTS26lhIkYZjjAw+ylW8Tmo/ZK/aayt5H88xjWf3lyrE/aDU+TFK6X2I170Tzw+P9BfcK8izizjSmQASMDODnB/ofcaX+z3H1uL+6VJjJGEQxjB5YIOlzGSN+9jJGfOFXUS/wBrkPpt4f6SXX/OplgjHZpcXwRGdkn8nR/q19wo/J0f6tfcK+WnE45c8tw2CRsDg6Tg6WIwwB2JUmpOar5MF0X2LqV8Eb8nR/q19wr4tlEcgIhwcHYbHAO/2EH7RUqoPDwObc+uVc/+ngo8qHb+kQ2zt+To/wBBfcKPydH+rX3CpFfaPKh2X9E2RvydH+rX3Cj8nR/q19wqRRR5UOy+yJsWe28Iis5GjAVgVwQMHdx40V08oH0GT2p99aKq8cF0X2JRdcO+aT6gqQaj8O+aT6gqQavi9i/ehAUUUUwAooooAKKKKACiiigAqh45bubqzaOTlk86InSHBDR8zGCR4xVfeylrt3LGkMUkueXHcIZMEqcESJgEEEHLAdRVoK5IXkfpKa74gU4hLPz44zC8Vu6EbyRkK5Ld3C96Q6SW65Htv+zpWOOeLGkQ3MiDx2kYOmB6xIowPH21RLwfUtxPKdUdwsYeXUHVlRtHKiUHQ7EoVU7nZGyNRNVk/an4PdXEYdmD6bhC/cchIGXQ+oH5UdzJ21aM5BYA7pYbSRgjmps9dmln5tlIqRApzo5o4w3M5CBEaVyx73fXIAz6s42fJpkXmSllCchTrJ7oVea2on0YYGuXaERWdx8kkVsJFE00yRxK7FZQ/fkZ0VUJXBJznXjY4pR7ccZEfCZgrMRKUjiJMW6uxY6DH3ShQbYzs2N6M2LU00GHJSaZUdjbxbeRHk5etY21/KHWEjk0yPoZiCdLatKdRE/dBGDpjRTMcrOgU7qOTqwPbzRn24r8xQQsxUKDliVGPH0geGwP2Z9e+7eTe6a94fG0rSho2aMFJJY9QBBBOhxk74zvVfEwqpF/DybuJe2RuJOZmeMaJWQYh6hcYPzvrqLxMz2qySCVW5nMY/JBcMlpKylTrPQwrsQc7114pwlYoZWR51bzsi4uPOJAJwZME4rrxbhaR21we8xEEuGd3kb5txsWJxscbek1lT3NLToTb3tNLBMsUnELjzFZ2FrZ4QkAkkMoJRQQSVzjpg00rwO7IBHE5CCMj+zWm4Pj5lZDwnMEd2JraSZzAjJKulxC2kTqzEjoUI1DO41DBrZOxU5exgLMrEIPNZXwv5oYrtqCaQfHbetGaOhJx/Bnwz1NpnL8g3n/ANSl/wDTWn/RUaeO6tp7TVevMstwInRobdBgxSvnKJqByg8fGmqqDtN89w//AH0f+3uKzRm26f4NMopK0c+3/wBAk9qffWijygfQZPan31orO+R64Lvh3zSfUFSDUfh3zSfUFSDU4vYv3oQFFFFMAKKKKACiiigAooFcLmw+E/IZZVcfKsp0ssfjg9QWPdyOgJPhUxi5OkUnLSrMe7TcXm4pxZbS2uGSPXyoyHYR6lUln7u53Bx16U09p0abg9uHZXZntw7NqYN3wpboGORv4HB8DUz/AMJWs/wC8gWNRz8JGiKI+Vom7rnGppBoBJZjg5AHpm+UGMmyYKdJ1alIAOOWryYx06Jj7a2zqM4QRihcoymyPZ2V/BBNb8q3ktYZeYJNbRtgPzpUSPvFh3mjAJ3AOTvSneW6pxduZvC8TxY1DDbZ0tjD41EEnYHSdyMir5jxFQXW8h5bGbPdRBHG9zHl21I3dw4bc4Uahnevc3ZlEW1lmbnMLlY3JAClH1QgaV7uclCScnI9PXRKagtzPGGp7EjiPCIrXuaziWIrzJ5UIY4icNmQqhcO7sRq3wPGkXyi2+II2JZ1bLxMueWSxJZicaQMEBFBfIY97armPstGsipNOADHKsZWKBXE8EgHKJC98GJxISRnA6nenHtpAI+F3SIMKls6gb7ALge4VSeXTprqXhi1Jt9DBuEcdZJBzHLRkgspOQ2NKkfamV8Mj2Ctr7AxsOGWnwflqpjJfWjMS+pgxyrr4g/Zivz0f9a3jyN3YbhunVkxzOCM9ASGHsG9V8V7LLeH9wzXtncyxsnMtxq2zypTjcHpzqhdoeKMkLxvymZgVdsMkKI6vs5LMdTgMq4zuQSABvEv+1C213cZkMqchG0IS4hKFw7PpDcpdOGJxvtVZbSG5AZtcT3Ehkiup4ZUit5Ez9GYgd5kjBDNjCqdRbAQpw4nJ3LgblyqKpCpBwua3lnVI7iVJhEsWW5crxliI+hZpF7oYlAfmx0XNT7m/a0MVta2mZsmIviRbhShJwkabJklsFtesZLEjIFnwO+4drs7iS9WM28SK0brNr1IsgGhsbq3ML7Dqduu0LifaGI8QAsmmtkSHXAz61jeZnIkll5ucRctmy5HVDs2cVvasxGjcD4i00eXUrIh0uNLJvjIbQwDKGUhgCNskb4qD2m+e4f/AL6P/b3FV0XaWWSaF47dkiaHTzrhwguFXHypnO2Qc6F0lnDse4MV147flrjhqPGUZ7rmIQVeN0EEwLJIuxHeXY4O/SudPBKM7XH/AIb4ZVKKT52JPlA+gye1PvrXyvvlA+gye1PvrRWF8m2PBdcO+aT6gqQaj8O+aT6gqQanF7F+9CAooopgBRRRQAUUUUAFe+GTpzZULBWMaY7wDYzLkj0YxnNeK72XBYLiMmWNXOthkjvYyBgN1AwBtmtHhlczL4p+ghRqiyS2sZViuLqJR4ZYa0LfpF8vknJ5h9Gaj8U4eLmIoSRncbAkHBGMH1Egj116veGQ2TnlosSaA4KA6taM2SfFmwwx6sjptSzB2oa8uY0DJEj5c6hLG9xEVeMhVyVDahqypBGn1mnZo6pWugjE9Kp9Sm4ZYtPayB5vnoO8juEjRJLe2IIA1EMZE3PiFzpGam8XkccOaK0ilVIVDiRgAAIzzvk3chmAYbMqnYYpit+yccIxC8sIHQAq422/vEY/1rzxRJ44yNTXOsFSvJQ7EY7wV0Yg5xtk+qlSzKb2GRxOKF7jHZi2nljadDzJpo2Z1nOVSS3lUbhQAuuIeG+clt9jtDb2xs7hZbjmXAt3ChnMS6+WdkjBCsMgfpZ8SaLbsnZXMaR3MhaUboHkkWQJttplUOVOMbhgAowfSyT8CZomSK4dkMegJLieIjGMEnvkEbHD+yrTyJ0u3wRGFX8n56fs5PviIuNWktHplXO22uMsM/b41pnkkLRWt9EwGVAkwCDjVHIuCRkZGgbeGTmpE3kkkaBs3Ikn25bMmI0BPeG4d2yOm4/rV8nArGACEIXm0gOsLSmVtsZcq4KpvtrKqM7YpmXNCUaQvHilF2youuA21nNDJBiNnnlgEbEvGsu4jBQ94ozoCQSd3PSpXbO8axvI5bi5ivElQ/2ecRhYzjIdIs7KcYViMnGksSQaoeM8LmurS0tLe3Yzl5XMjGNSRCZF1mbVkYYjJbGT0qq4LCFsrmS7SOeWRVMXOm+UVYhJkhi6OUbIK8suDjcdK0QlaEzjTG08YujAt5BLElqH7lviPWEWURnTLyFwuplwB3gv6RBFeZp4pFbiE8sgE0o5kEjxqjKIzIqP3dWnlgKEHU5BJBxSL2Y7P3tyBaFZktWeO4mGlFI1KdMilsHvAHBGR0OCRimuWyhtbJ48fLW1xIFk5TMNGoxt3zGyNiJjtnOwxg4qJTSdBGDasZ4rmMSfILdpbvBMAZcpHcS4i5YigODHgnIdETfAGd6830Xd4PnBaK8ngJGOqc5D4b/Neqs+l4vcXc9qIObcTI0bBpC2nAwRmMYWNMKDlcZBOSzb0+cI7EvHcx3FzdvK4keVIskRCaTUXZVJ9B6ACoy5IxTTLYoSk00WHlA+gSe1PvrRXzygfQZPan31oriy5Oui74d80n1BUg1H4d80n1BUg1OL2L96EBRRRTACiiigAooooIA0W/FTb6hy2cO4IKlBgsFXDBiPEdd+tLnHO3MFswiXVPcHZYYRrfP72Nl+3f1VWS2HEL0D4RItpG7oogiw0jBnUYklPTbPm0/CpRlq4M+ZxkqLXt3xWQsivGqKFJ3IZgp3aTpp1Jy8AbkM6NtpwfEfClCR2UaCKS4i5tzIUUtDbJsqICCA2e6ufMyT1xXrtdYa76ySNQqpcwx409wIEklcYGwBzGPbiu97N3+KXJwMKlqhP6I2YA+gli2PXXTOaVVrxeYT8nnaYnJFrLJEOdNy/OUd4Jtg94rk56DoF/hPlGkublIXgki1ZLmW45aqqgs5I5AJwo6U88dtLeKytOeQssSqYRsG5jBQTpxqJB3wNyVA3zgyONdixf25SaSRC+CFGn5PxAbxY42O+PQKzvEtXA9ZfTyIsXbixvZPg7RzNHJlA7yu3UHDGMv3c+nfwzVb2OFtzFWy1Bx573UkwCAHA1RRaFLMe6FBYeBI8bK38kDWM3PlaKWCMh2bSwaJY2D6hHurDC6STnAJODirDhnY9LQzNaGBzJIjapzrMSr3toyNLNqOoMSuMrt3cmdMIbBqlLdE2Di8sjjmSMq84RaY49JIJbvApzmOwJ3ZNON8Zqpv+IGytZJIg7L8JGiWDnSR6DrzzOa/ekJySxVlOVI8DUkPexuE5Mi26IVaWKPmcxs6kf4OJMFjqYsQpVixyGAqXa8eRH0SCFcKkkUEhDDVGhMpXTGpSYFduYoGdRAGDV4qFUqFtz62LvB+LtJAwFy6mQSc9NEUkUVpiWb6QulQ7udB1MhGsgqNIarLiXaSYNHaf2ccxcONJYxcs7wNBDLLrZgBhVbdWOwwcMEVqFuIzEqIkcRflrPGMSTpzDzl2JDPp72JclhhVApO45wiwDia7vJ5blozNLFExWRohHkhgqadXLG5+S1KM4FS4RfKIU2ho4Bxm4liaZrUu7Ykl5bhQupAVAEugaRHpXZmxj09edjxIcm5WWG4VZXkfuxNMNEw2GqHWMkZ9Fdez80N3aW7ogjF0Uicckyh0hZkWN9JxFhVBEhbbAAyRXy8ukWS6eYLDcvCXuAyXTwvaoNGox50cwEBQdwd8dapLBFuxizSSog9mJbeBeRbMkBbd2nIFxIwA7wiY7fxHu/ommq14YiNqwWkxgyP3nI9AP5q/urgeqqu3ie8jwzgQlWV0V+czBlVTuZHSAYUdxNRGW741HN5DEEVVUYVQFA32AGw33rDmaTpM2Yba3RQeUD6DJ7U++tFHlA+gye1PvrRWR8mpF1w75pPqCpBqPw75pPqCpBqcXsX70ICiiimAFFFUHa3tjDw6LVIdUjA8uIHvOf/AIr6W92alJt0ispKKtllxbi8VrEZZnCIvifE+hQN2J9ApJj4re8ZJFvqs7LODMfnpR0IT0Dw26ek9K58B7IzcRkF5xM5U7w2+6qqnoWXwXGNup6k+FN/FuJNGUt7cAzyDuDHcijUgGVwCMIOgX844HTNNVQdLd/0hDblu+PyVkXB14bGIuHwRyTPu3MchyCfPkYKTpz61GxA3r7w7h1/IGkvJVVlOuGGDZAybqzv57d4Du59Oc9KvuG8MWBcAlmY5kdt3kbxZj6fQBsBgAAbV0vJkVTzHVAwK5ZlXrtsSRvvVfMd/JbRtv8AYgcWu9cr8tHkZvlI8YCMCkKHD6g0bo8QyQpxqX0g1W8chjs7J5H5zRowmaLWD8oxAyW05bBOdyenpxVxecMFxGEllkkQ7+co9OCpVRp9q4PvOfvGuCpdW7wPqCOukkHvDBBGCc75A65zimzz3JNX8iYYWo7iZ2Ns2unW6to0u+VIXnkuNcUzyDJSJZHMuyZDYXQuyZ9Whx9so1bRcRzW0h81JF1cw+iF49Syn90HV6qgdg7aHh0K2RcB+YzRlsKZtZLAr4FgBpKjcaQehFX3F+FJOo1O8ehuYrowUqwDLnJBXGGOQRvmt6dq0Y2qdMVY/KBM0lwBbRkI3LWFriFLguMksUOxQqVOAS2+wboKx+zkzW5W1u7aTPeWO5UlYmbLMqxMPBiNPMUlANOPGljygRXvCZGlhkSeyuJWZQ6JKiOx1FCCDjODgg4O/TFQOHdtYbiC4luLC2aSFEdQq4D5cJllOcAahvv1NVlKS6Exin1L3i9q9tbCe5NkzRMeaqSct22C/IiAg6dR8zultJLEZAWVN2vEIVe85OOUwbmQuuksJNEo+EhduoLA7YY5zVRw/tXwWfe4iAfGMywKFA9C8sEAbYyd/XTDwzhFhL9GnhkXSAsblZ1QjowQsCzAbDXrAAAAA2pTyR4lEYoS5izhLxl7nUGt4+SG089pOVEwdVBcFldSxx3UBaTHUKc0h+UKMR38eAw1WAGDqJ2iljGSwDHZRuQDtWxymK2w80jO52VpDrkP7saKNvqoorHvKbd87iW6Mmi0OzY1fNyuCQCdJOobZz6ajFkUp1FbFskHGNtl12B4t8HtbWRJ7SJ1WRWEqqGbMspCtNjujDbLnPU4xnLOvZyW8sTA0ltEo1qptxNJpEjb5PwnQdS+BBA1EAeNHkkjH5Kh26vIT7eYwz7hTHcdn7eQ5aCLP6QQK32OMN/WlZM8lJpDMeBNJsye48il5EcwXEZ+2SI/0B/zrX+GWnKhjQkkoiqSSWJIG51Hc775PprpbWqxqFXOB0yzMd/WxJ/rXXNInklPk0QxqHAu+UD6DJ7U++tFHlA+gye1PvrXysz5Hou+HfNJ9QVINR+HfNJ9QVINTi9i/ehAUUVXcf45HZQPNKe6g2A6sx6KvrJ/5+FM52RDdbsg9su10fDoC7YaRh8lHnBc+k+hB4n7OppY7FdjpLiX8ocQy8r4aJGGyjqGZfDA81fDqd6gdiuCy8Wum4jeD5NW+RQ+aSp2AH6tf+JuvjnVSafJ+WtMeev/AEIivMep8dCJxbiSW0Mk0hwkalm9O3gPWTgD21SdjoWMZubjAuLw8zBIysYyY4lzvhU72B4sTVb5RJPhE1jYDOLmYPLj9VFuf9T/AA1Zdsm5ZtJANkuFB9S7OcfZF7s1VR2S7hJ7t9hmNZl2o7NJxHiUqu51IESKPKkaRGJHfSGEmAG1YUZbBGc4FaVM4QEnO3o6/Z66Rbzh5suKzXEqztzLeNiIw2kM0iowDg5IVAABtrZ9O2RTfCx9Vi/Ey2SPvkovGCXNq+P7NMQpGrGliwwAxyBqU7HpnBp8NI/Buzzm5kvCGtmlDLHEqBFCI8Masy/nt38kk4yD1ByHC0uRIGx1V2RhgjDIxB2Phtkeog75qvicdPUuGT4fJqWnqVHGuJF4nMaJIoIVNaFlml37seWXuoAWaTOAAd9iRQy8DhmjdpPhd9Lj5MRcw2kJx0jNw+iQZ65LAg4AFMkfZK3WbncsFt9IIBVSerBcecfSc48MDIq5NEcyxr0oJYXN3Ji1wuy50EUUlrHBDFpaSJgG50ojAyVPSNd8asliq74G5P2AsXEyrCsZlQJLy2KnTrWQbZwveUHp4VVcc7EXE0s8kbopcSBMs2CJBbqVcadgUR998HT1qW3ZecLMqLbq8nNUXGX5zLPKGOsBRuseRjLZKrgrvUzm5O9QRgoqtIr8T8hqne3uSPQsqg+5kx92lPiXkm4hCcrEJQPGJgx/wnD/ANK3Ds3w6S3t1hkKnl5VCuccsE6Bg7ghcLjJ80b1aULxE47XZP8Ap4NXwfn+44jf2FpbuDPA6SzRkvkHcQMF7wOV2Pq6+uuV3NJdzX1xKQXhtArNjA1kRQ9PA7t9tb3xK7SKGSSTGiNC7Z6YUE/6Vh6xMvBLu5fz726UAnxVXMhP2sG/win48urejPkxaXVmp+TWPTwu09cefe7Gmaq7s7Zcm0t48YKQxqR6wgz/AFzVjWGW8m/k3wVRQUUUVUuLnlA+gye1PvrRR5QPoMntT760UqXJKLvh3zSfUFSKj8O+aT6gqRU4vYv3oVYGsg4zdNx7ia20TH4LASWYHYgYDSejJPcXPpJ8TTL5We1RtLUQxtiW4yoI6rGPOb1E50j2n0bTfJr2T+AWg1j5abDy+kbd1P4R/UtWqC0R1vnoZ5vzJaFx1Gi2tljRURQqKNKqBgADwHqrrRRSDRWxnsjc3tKgP9zaHT6iVP8A1mr7t/GfgTMDgo6N7zoP/C5H20siTl9pznPytvhfX8ln/wCBpq7dsBYTggnKgADrnUCP6itEvdCuyMy9svqy0upmIiKJzC0iHRq06ty+zeHTV7Fx45HXhvAhdx8OuWbDQRqwGkMzZQAYcnbPiRnV6fSn9n+KtfQRa3aBOWAN98aRG0r4bLQlso3mFQ6sDjJDBwntLLb26gQa0ADRCNZPmZXYQhdAfwwMELgY9p24IaFTMeaeqVot+0zlJA23dtpWGc4yJbY7438KrbO0MV3egtkSTCRV8F+Sizjfx1D3Gq3tb2lm0hjBhWSSLGXXeWMlcs6KR349gFOcdR0Mrs1xc3Vus7BQ8txLnBJGNOBpJ30hUQb+ijOrgwwupouqM0CiuUjqhRRRUgGaKK4Xt6kMbySMFRFLMT4Af9/1qPgG6Eryq8RZoYrGL568kCY9CAjJPqLYHsVqq/KFwxVXhXDox3TKox6VXSmT6zqY/aasuxFq19dS8UmUgNmK0U/mxrkFvadx7S9cfpnaL0pYwfZzG/11Sf8ABWqPpddk2/qZJepX34NEor4K+1mNYUUUUEi55QPoMntT760UeUD6DJ7U++tFKlySi74d80n1BXdj6a4cO+aT6gpe8pfGvgvD5SDh5PkU9OZMgkexAxq2BaoxX0FzelNiDwlTxvjbStvbwHUAenLjOEX+J+8R45atnxSF5G+C8mw5pHeuHL5/cXuqPZ5x/ip9rTmlcqXQVhj6dT5YUUUCkjzLfKeTZ8RsL4eaDpf2I2SPtR2H8NP3aGBZrOcecGhdl8eiFlI9fQg1A7f9m/h9lJEozIvykX11B2/iBK/bVJ5Ku0gu7Q2shPNgHLIPVojlQcerzT6MD009+qCa6Gf2zcX1LnsbZQpZq0UabczB0jUdMkgUs2Mk6cdd6eOH8NAAfZsxRKPR8lqII+1s/ZSN2An1WuMYIkwR6ykZP+ZNeLfygXMarGVhGO4jNFclm0nT82isCdsecMnwG4GnA3rkZsy9MRs7W8EkniPJWF5daELOCYSFLA6tPe8126eOKWezHDZIYYg8vNInn1PgDL6UUgL1ADK+M7kAEgZxUf4xLxg4CRAjprinjbx20vjc48fR06AwfJ/rlluWeV2SKdjGoARC82su5UEjXuV6kAH0703O6gxeFNzVDzRRRXKOsFFFc551RSzMFVRlmYgAAeJJ2A9tBFnQms+4pK3HLg28TEWMLA3Eo/v3ByI4z4gen7fRmXdXU3GMxwFobHOJJ8YkuB4rCCMiPwLHr/SmzhvDY7eJYokCRoMKo/19JzuSeppn+P6/gS7nxwfXaO2hJwEjiTOBsFRF6D7Bj7BSV5JbRniuL2Qd+7nZgf3FJ6erUT/hFd/KrxNltEtYt5byQQqPHTkaj7Dsv8Rpr4PwxbaCKFPNiQIPXjqftOT9tHGP6hzOuxMooopY4KKKKCRc8oH0GT2p99aKPKB9Bk9qffWilS5JRdcP+aT6orKfLXfmW4trRNyBrI/elYIv24B/xVq3D/mk+oKx+3/t3aYnqscpP8NumB/xKPtrR4NbauyM2d7KPc2DhliIIY4l82NFQfwgD/8AtSaKi8T4pFbRmWZ1jQdSfSegA6kn0Deq8sdwiVRS5wLyg2d7LyoZCZMEhWRl1ADJ05G+2+KYxQ4tbMIyUt0BrKu3vAJuHXQ4nZjbOZ1A2BPUkDrG/j6Dv6MarS1xrt3Z20zW9yzI2nfVGxQqw9IByOo9oNWxuSlcVYrKotbsr/JnxX4RFK2nSGYSKuckAmSP7cGLGfVXri1vwm3+FC4fkzEGVQJ7hNXMUnIjjcAnmZ8N9qSDw2b4S0vCHBEIdo1UkaomKPpCsMMuqRu6cbU+cd7EW13dJLcTPCJIyhAKhdSrtnUCAdBbf1VsjUcl3yZZXLHXYhWdhwiPlyyExQTRBkxLKseqM4ZXUHOsg4OeulhV/wBjr23lth8FGIld0XusvRsg97fdCp39NVc3Zm1ltotWowxNNpZZMHB1hWZ8EHJCjUR+dmrThPCktlkisyFUlJk5mqT52NeuHBzlTtkY+2qZXePnhlsfpyX3ReV8LYBPgOp8BSFxXshxSWVZF4igKnKKqNGg8PMBYN/FmmDhvZ3Uim8CzyjqWd5IyR+csbgInsC/bWZxS31WalOTfB6n7UqxKWqNdONvkyBEp/fnPcH2aj6qi/8AhaS6YPfusoU5S3jytup9L570zetsD1UyJGFAAAAGwA2A9g8K9VGquCdN8nxFAAA2A2A8B7K+0UreULtA1tbcuHe4uTyYFHXLbFvsB95FQouTomTUVZT8E/8AMuMS3XWCyHJg9DSHOph4HGWOfqeqtBFU/ZPgAsbSKAblRlyPznbdj79vYB6KuKtOVy24RXHGlv1CiiiqDQooooAXPKB9Bk9qffWijygfQZPan31opUuSUXNi2IUJ8EB9wrIvIwnOv7mc9eUx+2WQH/Q1p3EZtHD5W/RtXPujas+8gsO123+zX+jn/WtHh9vDt/CMuXfJFGtVm/luuwttboV1Bpi3iB3IyOo+v/Q049pri5jhzaKjzF0UK+cMGOCFwQM753PQGle48lN1xG3uHnugszzl0iAJhRojJFjURrC4yBjwCkhj0d4fG21LsU8RkSTiZn5O74rxO1KIoBkIOM+aykEkknZRlvDoa1vjnlJghcxQ6ZpdtR1qkEeo4BlmJwPYMnwyKWOF+QR44p5b+XSI42ZFgIYnSpYlmYDbqNON/SKTe0HZKSxkMMhQHlBwQTpZHUkMAcFcHI6bFT6RWueFTlbMsMrgqRs8HZ+afvXdyzg/3UBaGAA+BYESSDHiWHsrpP2HsnMRNvH8kxZcKACTjOvbv9B53jXTsZcSyWNu82nW0YPdGkBfzRjwOnGf8hV1XOlKSk9zoRimrFSNNHGG38+Hp/CgH2DkmpfakQzcq3lkSPXIJSzsqhFi3LZJG5yEGDq75IIAJqzk4RG06zlflUXQpy2Md7wzg+e3h+cap27EqZ5pPhE+iYkvHlcd7GoByutVYKAQpBKjTnG1XjKOpSfRFJQlpcV1PPDZFlsblCyyIhuIi6ksjjvHKszMSO9jJJOc7mpHZa05XOiPKDoyBljYtj5MY5oyQsvUlV7o2x6TM4twfm2rwR6IwVCqNAZAAwOkpkAqehHrpQ7EcUEN5JYc2S4kXJkbSEii5erOkFi7szt3mJGS2euatanCVd7orTjKN9i14jxydZblVfDoJOTAIS+tVt9ay6+u8u2em2nGTkV9/wBq7liTbktHiQqyRodXKtopDu5AIEjMDjfbA3FPoO1fSx9NLU12HaH3Eebthc65dMeV5BEREb6TcJGkjYPVhguAnXMXrr1f9q5Yo05Lm6xKzu4gIzBEELjbbctpDgADpgkEl2zXwtRrj2I0PucpLlVQuWAQLqLHYBQM5929JXZSBuI3b8SlBEa5isUYdEGxlx6Tv7z6BXrtHO3E7r4BESIIiGv5F9u0AP6RI3/CRTpbQLGiogCqoCqB0AAwAPVij2R+WQvW/hHQCiiiljgooooJCiiigBc8oH0GT2p99aKPKB9Bk9qffWilS5JR048P/K5/90f/APW1JPkFb5K7/wBpH916fb+LXYSr+lauPfE1Z55BZNrtf9m3v1itGB/7d/wZJ/5Ymt2ekyGRziO3UuzHZQ+k7k/uplj9cGunYPigubRZVGA0kxUZydJnkK6vWVIOPXS72vuXSwuVYokOkuz94yHfXo04C95+6DqOxxpNV3ZPt3aWheIM5gkAuElCdxdXcKPpGc6l3YKdyc4roYNKglEyZr1bml8TshNDLETjmRshPiA6lcj30g8Q4NHxVUhmi0XlqNEjDdAFKalLdTHIu6tjKknBDKwqePK5YhW5jOkinBjCO2WGNkfSEbqCMkHcZAqp4MXvJWlliki+UaQKzOrprDAKNlKhkKucYzpGfCmzkoK2LjFydIv+GwqiFUACLJKqAdAolfSB6gMAeypVeY0CgADAAwB6APCvVchu3Z1oqkkFFFFQXOc84RWZjhVUsx9AUZJ9wrMPI5bNPPe3rjHMbSvtdjIwH/BV95V+O/B7ExKTzbk8pAOuk+cfd3f4hVz2K4B8BsoofzgNUn+0fdvd5vsUU5enG33M79WRLsXtfKKM0keFLParj8gdbO0wbuYdeogj2zM/o/dHp+zPXtJ2kaJ1trVRLdyjuL+bEp/vZj4IPR41I7N9nFs0bLGWaU6p5m86R/8ARR4L4UxLT6mKk3LZHXs7wCOygWKPfHedz50jnznY+kn3dPCrSiiqNtu2MSrYKKKKgsFFFFABRRRQAueUD6DJ7U++tFHlB+gS+1PvrRS3ySi5sk1QqD4oAftGKyDyKyGG+uYG6mIg+2KQA/5mtg4f80n1BWO2P9i7TMvRZJmUfVuF1L/VhT/C74nH4MubaUX8jR5aOIFbOKBfOuJgPaqYP3ilPvY7s/DHA8XLQqrLGQVUhuVHGuem++Tk+ms68oxL8V4THnbmB/8A8q/9FabwzjMNvzFllSMmTV38qMMBgBm7pO3ga2YNkl8WZ8+7b+S2teBwRHMcMSH0rGin3gVV8YXTcpsO/E2fTmNkx/SRv8I9NTJO1VqMYnjckZAjPMY7gbKmSeo6DxqtvOIGeVPk3jCAtmQBWcPlRpTJZVyue8FOw2puetDsVhvWj1miiiuWdUK8SShQSxAABJJ2AA6kn0V6NJPG5pOLSNaQMVtUOLudfzyP7iI4wf3j0+wb2jG38FJyor+z9seL8Qa/kB+C25Mdop/PZT85g+Ge97dI/NNaOBXGyskhjSONQiIulVHQAf8AfX21z4nxOK2TmTOqKNsnxPoA6sfUMmplLU9v4IitKtknNLfEu0Ek0jW9iFeRTiadt4bfPgT/AHkn7g6eNDLc8Q2Ie1tT1HS5mX0H9Qh/xn93NXlhw6O3jWOJFRF81VGAP+Z9fU0bR53YO5ccEPgPZ9LRW0lnkkOqaV95JW9LH0eheg/ztaKKpu92XikuAooooLBRRRQAUUUUAFFFFAC55QPoMntT760UeUD6DJ7U++tFKlySi64f80n1BWT+WmxaC6tryPYkaSf34mDKfcf+GtZ4d80n1BS55TuCfCuHSgDLxfLJ7Y85A9qFqd4SWlxfQz543Fiv2zvxJxLg1wvmSaCPR35F2z6g9a3wiT5V1O4ZAw22ypIP+a++vzm9+0/CYWBzJw+5x6+VN3lP2SJp91bvw7iqs8dxvy/gss5xvlcQHA9Pnf0FbknGcf5RlbUoy+51MwjuTKBgG45bYHUFFj6Dr31G3qqZxB8z5HjDGdxg7tL1/wCVQZpVSZ2x3EnWTb9+NW3z++wJPhn1VJvrnmTxso2a3DEn95wVH2AP76idvHK+4QpTjXY+5qq7Q9oorGIyyHrsiDzpHPRVHXPrxtvXTjXGobaMtLNHDt3S+/uQEM/sFZbZdpIbvicHKjmvHDZMkugEKoJxBASsUS5A7zb9ehway48Wvd8GrJkrZGh3MM16NPftrc+efNnmB/NUf3KHxJ75B6LVrEkNpCAOXDFGMDcKij0ZPr+0+s1GHwqXwjtwf/vSe7Cxg/4h7a9W3Z+JWDvqmkHR5TrK/UGAifwKKq/n7EpdSM/F5p9rSPun+/mDJH7Uj2kk9vdX9417sezapIJpWaecdJJMdz1QxjuxD6oz6z43FFRq6Ito7hRRRUFwooooJCiiigAooooAKKKKACiiigBc8oH0GT2p99aKPKB9Bk9qffWilS5JRd8O+aT6gruwz6/+/GuHDvmk+oKkVOL2L+PwVZgV5YLwvic1vLta3CmNienJmIKv7Y3APjvGafPJjcHu2dwPlLWV7d1z3XhnViB+8hZRjrkBfCunlb7KfC7XnIPlbcFvrR4yw9ePOH2jxrpwGE23C7eebSsubaSSQ7HQlxHoDnqdMLafsNdOORSjF9bOfLG05LoNgUOkpTzWZwvsX5JRv1GEB3r6nE0kuGGtS7QxSAZ3KFSQwB/N1FulQeA3CPFMsLh1SaZY2ByCC5dTqHUd/GR+jRw7hjGZZ3jEZS3SFV1BzlNQLagO6uDgDxySfAUiTSU031Gr/i0Trzg0Ex1SwQyN0y8aMcDwywJrzacCt4W1xQQxtgjUkaK2D1GQM0uy9usSXSqistt3tmOt4o2KTEDpqRsEDxGem1S27TSRxXLSJGJIBGSgY4JeNHO/XAL4z6qXpnwO1QsZaKoOJdpeVK8YCHHwfT3t2+ETtE2AOukDO3rzV+BS2mi6knwFFFFBcKKKKACiiigAooooAKKKKACiiigAooooAXPKB9Bk9qffWijygfQZPan31opUuSUXfDvmk+oKkUgL5STF8nyAdPdzzMZx6tFevjRP7OP5n4KnHtBfRfggfCv9aj3VgsiBDlQpVlKnSVKEFSvgMEDG2KS/jRP7OP5n4KPjRP7OP5n4KupVwVaT5HK24cEd3LyO7hVJdtR0pq0gbDxZtzk79cAAS8UhfGif2cfzPwUfGif2cfzPwUOV7sEktkOxsIyAOWmACANK4AbzgBjGD4jx8c14m4TC7FmhiZiMFmjRmI6YJK5IxtSZ8aJ/Zx/M/BR8aJ/Zx/M/BRqJpDnHwuFdOmKNdGdGEQaM9dOB3c+rFSgKQvjRP7OP5n4KPjRP7OP5n4KLCkh9opC+NE/s4/mfgo+NE/s4/mfgoskfaKQvjRP7OP5n4KPjRP7OP5n4KLAfaKQvjRP7OP5n4KPjRP7OP5n4KLAfaKQvjRP7OP5n4KPjRP7OP5n4KLAfaKQvjRP7OP5n4KPjRP7OP5n4KLAfaKQvjRP7OP5n4KPjRP7OP5n4KLAfaKQvjRP7OP5n4KPjRP7OP5n4KLAu/KB9Bk9qffWilDtL29NzbvFyQuSpzrz0YHppFfao1YWf/9k="/>
          <p:cNvSpPr>
            <a:spLocks noChangeAspect="1" noChangeArrowheads="1"/>
          </p:cNvSpPr>
          <p:nvPr/>
        </p:nvSpPr>
        <p:spPr bwMode="auto">
          <a:xfrm>
            <a:off x="63500" y="-1587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0" name="AutoShape 4" descr="data:image/jpeg;base64,/9j/4AAQSkZJRgABAQAAAQABAAD/2wCEAAkGBhQQERQUExQVFRUVFRwWFBgYGBYYFxgYFxgXGh4YFxgeGyYeGholGhsdHy8hJScpLCwsGB4xODAqNScrLCkBCQoKDgwOGg8PGikkHyQpLCwqLCwsLCwsLCwsLCwsLCwsKSwsLCwsLCwsLCwsLCwpLCwpKSwsKSksLCkpLCksLP/AABEIAP0AxwMBIgACEQEDEQH/xAAcAAACAwEBAQEAAAAAAAAAAAAABgQFBwMCAQj/xABOEAACAQMCAwMGCQkFBgUFAAABAgMABBESIQUTMQYiQQcyUWFxkRQXIzM0coGy4hVCUlNUYoKToSRDkrHBc3Si0dLwFiWUtMJVg6Oz4f/EABoBAAIDAQEAAAAAAAAAAAAAAAADAQIEBQb/xAAuEQACAgEDAgUEAgEFAAAAAAAAAQIRAxIhMUFRBBMiMmFxkbHwgaEzFCRC0eH/2gAMAwEAAhEDEQA/AHuysozGhKKSVB6emu/5Oj/Vr7hRw75pPqCpFedx44OC2/HY7lkf8nR/q19wo/J0f6tfcKkZozV/Jh2X2QEf8nR/q19wo/J0f6tfcKkZozR5MOy+yAj/AJOj/Vr7hR+To/1a+4VIzRmjyYdl9kBH/J0f6tfcKPydH+rX3CpGaM0eTDsvsgI/5Oj/AFa+4V8/J8f6C+4VJqpllcX8a6jy2tXOjw1pLENXrOlqPJg+i+xVuib+T4/0F9wo/J8f6C+4Vw/KaSTS26lhIkYZjjAw+ylW8Tmo/ZK/aayt5H88xjWf3lyrE/aDU+TFK6X2I170Tzw+P9BfcK8izizjSmQASMDODnB/ofcaX+z3H1uL+6VJjJGEQxjB5YIOlzGSN+9jJGfOFXUS/wBrkPpt4f6SXX/OplgjHZpcXwRGdkn8nR/q19wo/J0f6tfcK+WnE45c8tw2CRsDg6Tg6WIwwB2JUmpOar5MF0X2LqV8Eb8nR/q19wr4tlEcgIhwcHYbHAO/2EH7RUqoPDwObc+uVc/+ngo8qHb+kQ2zt+To/wBBfcKPydH+rX3CpFfaPKh2X9E2RvydH+rX3Cj8nR/q19wqRRR5UOy+yJsWe28Iis5GjAVgVwQMHdx40V08oH0GT2p99aKq8cF0X2JRdcO+aT6gqQaj8O+aT6gqQavi9i/ehAUUUUwAooooAKKKKACiiigAqh45bubqzaOTlk86InSHBDR8zGCR4xVfeylrt3LGkMUkueXHcIZMEqcESJgEEEHLAdRVoK5IXkfpKa74gU4hLPz44zC8Vu6EbyRkK5Ld3C96Q6SW65Htv+zpWOOeLGkQ3MiDx2kYOmB6xIowPH21RLwfUtxPKdUdwsYeXUHVlRtHKiUHQ7EoVU7nZGyNRNVk/an4PdXEYdmD6bhC/cchIGXQ+oH5UdzJ21aM5BYA7pYbSRgjmps9dmln5tlIqRApzo5o4w3M5CBEaVyx73fXIAz6s42fJpkXmSllCchTrJ7oVea2on0YYGuXaERWdx8kkVsJFE00yRxK7FZQ/fkZ0VUJXBJznXjY4pR7ccZEfCZgrMRKUjiJMW6uxY6DH3ShQbYzs2N6M2LU00GHJSaZUdjbxbeRHk5etY21/KHWEjk0yPoZiCdLatKdRE/dBGDpjRTMcrOgU7qOTqwPbzRn24r8xQQsxUKDliVGPH0geGwP2Z9e+7eTe6a94fG0rSho2aMFJJY9QBBBOhxk74zvVfEwqpF/DybuJe2RuJOZmeMaJWQYh6hcYPzvrqLxMz2qySCVW5nMY/JBcMlpKylTrPQwrsQc7114pwlYoZWR51bzsi4uPOJAJwZME4rrxbhaR21we8xEEuGd3kb5txsWJxscbek1lT3NLToTb3tNLBMsUnELjzFZ2FrZ4QkAkkMoJRQQSVzjpg00rwO7IBHE5CCMj+zWm4Pj5lZDwnMEd2JraSZzAjJKulxC2kTqzEjoUI1DO41DBrZOxU5exgLMrEIPNZXwv5oYrtqCaQfHbetGaOhJx/Bnwz1NpnL8g3n/ANSl/wDTWn/RUaeO6tp7TVevMstwInRobdBgxSvnKJqByg8fGmqqDtN89w//AH0f+3uKzRm26f4NMopK0c+3/wBAk9qffWijygfQZPan31orO+R64Lvh3zSfUFSDUfh3zSfUFSDU4vYv3oQFFFFMAKKKKACiiigAooFcLmw+E/IZZVcfKsp0ssfjg9QWPdyOgJPhUxi5OkUnLSrMe7TcXm4pxZbS2uGSPXyoyHYR6lUln7u53Bx16U09p0abg9uHZXZntw7NqYN3wpboGORv4HB8DUz/AMJWs/wC8gWNRz8JGiKI+Vom7rnGppBoBJZjg5AHpm+UGMmyYKdJ1alIAOOWryYx06Jj7a2zqM4QRihcoymyPZ2V/BBNb8q3ktYZeYJNbRtgPzpUSPvFh3mjAJ3AOTvSneW6pxduZvC8TxY1DDbZ0tjD41EEnYHSdyMir5jxFQXW8h5bGbPdRBHG9zHl21I3dw4bc4Uahnevc3ZlEW1lmbnMLlY3JAClH1QgaV7uclCScnI9PXRKagtzPGGp7EjiPCIrXuaziWIrzJ5UIY4icNmQqhcO7sRq3wPGkXyi2+II2JZ1bLxMueWSxJZicaQMEBFBfIY97armPstGsipNOADHKsZWKBXE8EgHKJC98GJxISRnA6nenHtpAI+F3SIMKls6gb7ALge4VSeXTprqXhi1Jt9DBuEcdZJBzHLRkgspOQ2NKkfamV8Mj2Ctr7AxsOGWnwflqpjJfWjMS+pgxyrr4g/Zivz0f9a3jyN3YbhunVkxzOCM9ASGHsG9V8V7LLeH9wzXtncyxsnMtxq2zypTjcHpzqhdoeKMkLxvymZgVdsMkKI6vs5LMdTgMq4zuQSABvEv+1C213cZkMqchG0IS4hKFw7PpDcpdOGJxvtVZbSG5AZtcT3Ehkiup4ZUit5Ez9GYgd5kjBDNjCqdRbAQpw4nJ3LgblyqKpCpBwua3lnVI7iVJhEsWW5crxliI+hZpF7oYlAfmx0XNT7m/a0MVta2mZsmIviRbhShJwkabJklsFtesZLEjIFnwO+4drs7iS9WM28SK0brNr1IsgGhsbq3ML7Dqduu0LifaGI8QAsmmtkSHXAz61jeZnIkll5ucRctmy5HVDs2cVvasxGjcD4i00eXUrIh0uNLJvjIbQwDKGUhgCNskb4qD2m+e4f/AL6P/b3FV0XaWWSaF47dkiaHTzrhwguFXHypnO2Qc6F0lnDse4MV147flrjhqPGUZ7rmIQVeN0EEwLJIuxHeXY4O/SudPBKM7XH/AIb4ZVKKT52JPlA+gye1PvrXyvvlA+gye1PvrRWF8m2PBdcO+aT6gqQaj8O+aT6gqQanF7F+9CAooopgBRRRQAUUUUAFe+GTpzZULBWMaY7wDYzLkj0YxnNeK72XBYLiMmWNXOthkjvYyBgN1AwBtmtHhlczL4p+ghRqiyS2sZViuLqJR4ZYa0LfpF8vknJ5h9Gaj8U4eLmIoSRncbAkHBGMH1Egj116veGQ2TnlosSaA4KA6taM2SfFmwwx6sjptSzB2oa8uY0DJEj5c6hLG9xEVeMhVyVDahqypBGn1mnZo6pWugjE9Kp9Sm4ZYtPayB5vnoO8juEjRJLe2IIA1EMZE3PiFzpGam8XkccOaK0ilVIVDiRgAAIzzvk3chmAYbMqnYYpit+yccIxC8sIHQAq422/vEY/1rzxRJ44yNTXOsFSvJQ7EY7wV0Yg5xtk+qlSzKb2GRxOKF7jHZi2nljadDzJpo2Z1nOVSS3lUbhQAuuIeG+clt9jtDb2xs7hZbjmXAt3ChnMS6+WdkjBCsMgfpZ8SaLbsnZXMaR3MhaUboHkkWQJttplUOVOMbhgAowfSyT8CZomSK4dkMegJLieIjGMEnvkEbHD+yrTyJ0u3wRGFX8n56fs5PviIuNWktHplXO22uMsM/b41pnkkLRWt9EwGVAkwCDjVHIuCRkZGgbeGTmpE3kkkaBs3Ikn25bMmI0BPeG4d2yOm4/rV8nArGACEIXm0gOsLSmVtsZcq4KpvtrKqM7YpmXNCUaQvHilF2youuA21nNDJBiNnnlgEbEvGsu4jBQ94ozoCQSd3PSpXbO8axvI5bi5ivElQ/2ecRhYzjIdIs7KcYViMnGksSQaoeM8LmurS0tLe3Yzl5XMjGNSRCZF1mbVkYYjJbGT0qq4LCFsrmS7SOeWRVMXOm+UVYhJkhi6OUbIK8suDjcdK0QlaEzjTG08YujAt5BLElqH7lviPWEWURnTLyFwuplwB3gv6RBFeZp4pFbiE8sgE0o5kEjxqjKIzIqP3dWnlgKEHU5BJBxSL2Y7P3tyBaFZktWeO4mGlFI1KdMilsHvAHBGR0OCRimuWyhtbJ48fLW1xIFk5TMNGoxt3zGyNiJjtnOwxg4qJTSdBGDasZ4rmMSfILdpbvBMAZcpHcS4i5YigODHgnIdETfAGd6830Xd4PnBaK8ngJGOqc5D4b/Neqs+l4vcXc9qIObcTI0bBpC2nAwRmMYWNMKDlcZBOSzb0+cI7EvHcx3FzdvK4keVIskRCaTUXZVJ9B6ACoy5IxTTLYoSk00WHlA+gSe1PvrRXzygfQZPan31oriy5Oui74d80n1BUg1H4d80n1BUg1OL2L96EBRRRTACiiigAooooIA0W/FTb6hy2cO4IKlBgsFXDBiPEdd+tLnHO3MFswiXVPcHZYYRrfP72Nl+3f1VWS2HEL0D4RItpG7oogiw0jBnUYklPTbPm0/CpRlq4M+ZxkqLXt3xWQsivGqKFJ3IZgp3aTpp1Jy8AbkM6NtpwfEfClCR2UaCKS4i5tzIUUtDbJsqICCA2e6ufMyT1xXrtdYa76ySNQqpcwx409wIEklcYGwBzGPbiu97N3+KXJwMKlqhP6I2YA+gli2PXXTOaVVrxeYT8nnaYnJFrLJEOdNy/OUd4Jtg94rk56DoF/hPlGkublIXgki1ZLmW45aqqgs5I5AJwo6U88dtLeKytOeQssSqYRsG5jBQTpxqJB3wNyVA3zgyONdixf25SaSRC+CFGn5PxAbxY42O+PQKzvEtXA9ZfTyIsXbixvZPg7RzNHJlA7yu3UHDGMv3c+nfwzVb2OFtzFWy1Bx573UkwCAHA1RRaFLMe6FBYeBI8bK38kDWM3PlaKWCMh2bSwaJY2D6hHurDC6STnAJODirDhnY9LQzNaGBzJIjapzrMSr3toyNLNqOoMSuMrt3cmdMIbBqlLdE2Di8sjjmSMq84RaY49JIJbvApzmOwJ3ZNON8Zqpv+IGytZJIg7L8JGiWDnSR6DrzzOa/ekJySxVlOVI8DUkPexuE5Mi26IVaWKPmcxs6kf4OJMFjqYsQpVixyGAqXa8eRH0SCFcKkkUEhDDVGhMpXTGpSYFduYoGdRAGDV4qFUqFtz62LvB+LtJAwFy6mQSc9NEUkUVpiWb6QulQ7udB1MhGsgqNIarLiXaSYNHaf2ccxcONJYxcs7wNBDLLrZgBhVbdWOwwcMEVqFuIzEqIkcRflrPGMSTpzDzl2JDPp72JclhhVApO45wiwDia7vJ5blozNLFExWRohHkhgqadXLG5+S1KM4FS4RfKIU2ho4Bxm4liaZrUu7Ykl5bhQupAVAEugaRHpXZmxj09edjxIcm5WWG4VZXkfuxNMNEw2GqHWMkZ9Fdez80N3aW7ogjF0Uicckyh0hZkWN9JxFhVBEhbbAAyRXy8ukWS6eYLDcvCXuAyXTwvaoNGox50cwEBQdwd8dapLBFuxizSSog9mJbeBeRbMkBbd2nIFxIwA7wiY7fxHu/ommq14YiNqwWkxgyP3nI9AP5q/urgeqqu3ie8jwzgQlWV0V+czBlVTuZHSAYUdxNRGW741HN5DEEVVUYVQFA32AGw33rDmaTpM2Yba3RQeUD6DJ7U++tFHlA+gye1PvrRWR8mpF1w75pPqCpBqPw75pPqCpBqcXsX70ICiiimAFFFUHa3tjDw6LVIdUjA8uIHvOf/AIr6W92alJt0ispKKtllxbi8VrEZZnCIvifE+hQN2J9ApJj4re8ZJFvqs7LODMfnpR0IT0Dw26ek9K58B7IzcRkF5xM5U7w2+6qqnoWXwXGNup6k+FN/FuJNGUt7cAzyDuDHcijUgGVwCMIOgX844HTNNVQdLd/0hDblu+PyVkXB14bGIuHwRyTPu3MchyCfPkYKTpz61GxA3r7w7h1/IGkvJVVlOuGGDZAybqzv57d4Du59Oc9KvuG8MWBcAlmY5kdt3kbxZj6fQBsBgAAbV0vJkVTzHVAwK5ZlXrtsSRvvVfMd/JbRtv8AYgcWu9cr8tHkZvlI8YCMCkKHD6g0bo8QyQpxqX0g1W8chjs7J5H5zRowmaLWD8oxAyW05bBOdyenpxVxecMFxGEllkkQ7+co9OCpVRp9q4PvOfvGuCpdW7wPqCOukkHvDBBGCc75A65zimzz3JNX8iYYWo7iZ2Ns2unW6to0u+VIXnkuNcUzyDJSJZHMuyZDYXQuyZ9Whx9so1bRcRzW0h81JF1cw+iF49Syn90HV6qgdg7aHh0K2RcB+YzRlsKZtZLAr4FgBpKjcaQehFX3F+FJOo1O8ehuYrowUqwDLnJBXGGOQRvmt6dq0Y2qdMVY/KBM0lwBbRkI3LWFriFLguMksUOxQqVOAS2+wboKx+zkzW5W1u7aTPeWO5UlYmbLMqxMPBiNPMUlANOPGljygRXvCZGlhkSeyuJWZQ6JKiOx1FCCDjODgg4O/TFQOHdtYbiC4luLC2aSFEdQq4D5cJllOcAahvv1NVlKS6Exin1L3i9q9tbCe5NkzRMeaqSct22C/IiAg6dR8zultJLEZAWVN2vEIVe85OOUwbmQuuksJNEo+EhduoLA7YY5zVRw/tXwWfe4iAfGMywKFA9C8sEAbYyd/XTDwzhFhL9GnhkXSAsblZ1QjowQsCzAbDXrAAAAA2pTyR4lEYoS5izhLxl7nUGt4+SG089pOVEwdVBcFldSxx3UBaTHUKc0h+UKMR38eAw1WAGDqJ2iljGSwDHZRuQDtWxymK2w80jO52VpDrkP7saKNvqoorHvKbd87iW6Mmi0OzY1fNyuCQCdJOobZz6ajFkUp1FbFskHGNtl12B4t8HtbWRJ7SJ1WRWEqqGbMspCtNjujDbLnPU4xnLOvZyW8sTA0ltEo1qptxNJpEjb5PwnQdS+BBA1EAeNHkkjH5Kh26vIT7eYwz7hTHcdn7eQ5aCLP6QQK32OMN/WlZM8lJpDMeBNJsye48il5EcwXEZ+2SI/0B/zrX+GWnKhjQkkoiqSSWJIG51Hc775PprpbWqxqFXOB0yzMd/WxJ/rXXNInklPk0QxqHAu+UD6DJ7U++tFHlA+gye1PvrXysz5Hou+HfNJ9QVINR+HfNJ9QVINTi9i/ehAUUVXcf45HZQPNKe6g2A6sx6KvrJ/5+FM52RDdbsg9su10fDoC7YaRh8lHnBc+k+hB4n7OppY7FdjpLiX8ocQy8r4aJGGyjqGZfDA81fDqd6gdiuCy8Wum4jeD5NW+RQ+aSp2AH6tf+JuvjnVSafJ+WtMeev/AEIivMep8dCJxbiSW0Mk0hwkalm9O3gPWTgD21SdjoWMZubjAuLw8zBIysYyY4lzvhU72B4sTVb5RJPhE1jYDOLmYPLj9VFuf9T/AA1Zdsm5ZtJANkuFB9S7OcfZF7s1VR2S7hJ7t9hmNZl2o7NJxHiUqu51IESKPKkaRGJHfSGEmAG1YUZbBGc4FaVM4QEnO3o6/Z66Rbzh5suKzXEqztzLeNiIw2kM0iowDg5IVAABtrZ9O2RTfCx9Vi/Ey2SPvkovGCXNq+P7NMQpGrGliwwAxyBqU7HpnBp8NI/Buzzm5kvCGtmlDLHEqBFCI8Masy/nt38kk4yD1ByHC0uRIGx1V2RhgjDIxB2Phtkeog75qvicdPUuGT4fJqWnqVHGuJF4nMaJIoIVNaFlml37seWXuoAWaTOAAd9iRQy8DhmjdpPhd9Lj5MRcw2kJx0jNw+iQZ65LAg4AFMkfZK3WbncsFt9IIBVSerBcecfSc48MDIq5NEcyxr0oJYXN3Ji1wuy50EUUlrHBDFpaSJgG50ojAyVPSNd8asliq74G5P2AsXEyrCsZlQJLy2KnTrWQbZwveUHp4VVcc7EXE0s8kbopcSBMs2CJBbqVcadgUR998HT1qW3ZecLMqLbq8nNUXGX5zLPKGOsBRuseRjLZKrgrvUzm5O9QRgoqtIr8T8hqne3uSPQsqg+5kx92lPiXkm4hCcrEJQPGJgx/wnD/ANK3Ds3w6S3t1hkKnl5VCuccsE6Bg7ghcLjJ80b1aULxE47XZP8Ap4NXwfn+44jf2FpbuDPA6SzRkvkHcQMF7wOV2Pq6+uuV3NJdzX1xKQXhtArNjA1kRQ9PA7t9tb3xK7SKGSSTGiNC7Z6YUE/6Vh6xMvBLu5fz726UAnxVXMhP2sG/win48urejPkxaXVmp+TWPTwu09cefe7Gmaq7s7Zcm0t48YKQxqR6wgz/AFzVjWGW8m/k3wVRQUUUVUuLnlA+gye1PvrRR5QPoMntT760UqXJKLvh3zSfUFSKj8O+aT6gqRU4vYv3oVYGsg4zdNx7ia20TH4LASWYHYgYDSejJPcXPpJ8TTL5We1RtLUQxtiW4yoI6rGPOb1E50j2n0bTfJr2T+AWg1j5abDy+kbd1P4R/UtWqC0R1vnoZ5vzJaFx1Gi2tljRURQqKNKqBgADwHqrrRRSDRWxnsjc3tKgP9zaHT6iVP8A1mr7t/GfgTMDgo6N7zoP/C5H20siTl9pznPytvhfX8ln/wCBpq7dsBYTggnKgADrnUCP6itEvdCuyMy9svqy0upmIiKJzC0iHRq06ty+zeHTV7Fx45HXhvAhdx8OuWbDQRqwGkMzZQAYcnbPiRnV6fSn9n+KtfQRa3aBOWAN98aRG0r4bLQlso3mFQ6sDjJDBwntLLb26gQa0ADRCNZPmZXYQhdAfwwMELgY9p24IaFTMeaeqVot+0zlJA23dtpWGc4yJbY7438KrbO0MV3egtkSTCRV8F+Sizjfx1D3Gq3tb2lm0hjBhWSSLGXXeWMlcs6KR349gFOcdR0Mrs1xc3Vus7BQ8txLnBJGNOBpJ30hUQb+ijOrgwwupouqM0CiuUjqhRRRUgGaKK4Xt6kMbySMFRFLMT4Af9/1qPgG6Eryq8RZoYrGL568kCY9CAjJPqLYHsVqq/KFwxVXhXDox3TKox6VXSmT6zqY/aasuxFq19dS8UmUgNmK0U/mxrkFvadx7S9cfpnaL0pYwfZzG/11Sf8ABWqPpddk2/qZJepX34NEor4K+1mNYUUUUEi55QPoMntT760UeUD6DJ7U++tFKlySi74d80n1BXdj6a4cO+aT6gpe8pfGvgvD5SDh5PkU9OZMgkexAxq2BaoxX0FzelNiDwlTxvjbStvbwHUAenLjOEX+J+8R45atnxSF5G+C8mw5pHeuHL5/cXuqPZ5x/ip9rTmlcqXQVhj6dT5YUUUCkjzLfKeTZ8RsL4eaDpf2I2SPtR2H8NP3aGBZrOcecGhdl8eiFlI9fQg1A7f9m/h9lJEozIvykX11B2/iBK/bVJ5Ku0gu7Q2shPNgHLIPVojlQcerzT6MD009+qCa6Gf2zcX1LnsbZQpZq0UabczB0jUdMkgUs2Mk6cdd6eOH8NAAfZsxRKPR8lqII+1s/ZSN2An1WuMYIkwR6ykZP+ZNeLfygXMarGVhGO4jNFclm0nT82isCdsecMnwG4GnA3rkZsy9MRs7W8EkniPJWF5daELOCYSFLA6tPe8126eOKWezHDZIYYg8vNInn1PgDL6UUgL1ADK+M7kAEgZxUf4xLxg4CRAjprinjbx20vjc48fR06AwfJ/rlluWeV2SKdjGoARC82su5UEjXuV6kAH0703O6gxeFNzVDzRRRXKOsFFFc551RSzMFVRlmYgAAeJJ2A9tBFnQms+4pK3HLg28TEWMLA3Eo/v3ByI4z4gen7fRmXdXU3GMxwFobHOJJ8YkuB4rCCMiPwLHr/SmzhvDY7eJYokCRoMKo/19JzuSeppn+P6/gS7nxwfXaO2hJwEjiTOBsFRF6D7Bj7BSV5JbRniuL2Qd+7nZgf3FJ6erUT/hFd/KrxNltEtYt5byQQqPHTkaj7Dsv8Rpr4PwxbaCKFPNiQIPXjqftOT9tHGP6hzOuxMooopY4KKKKCRc8oH0GT2p99aKPKB9Bk9qffWilS5JRdcP+aT6orKfLXfmW4trRNyBrI/elYIv24B/xVq3D/mk+oKx+3/t3aYnqscpP8NumB/xKPtrR4NbauyM2d7KPc2DhliIIY4l82NFQfwgD/8AtSaKi8T4pFbRmWZ1jQdSfSegA6kn0Deq8sdwiVRS5wLyg2d7LyoZCZMEhWRl1ADJ05G+2+KYxQ4tbMIyUt0BrKu3vAJuHXQ4nZjbOZ1A2BPUkDrG/j6Dv6MarS1xrt3Z20zW9yzI2nfVGxQqw9IByOo9oNWxuSlcVYrKotbsr/JnxX4RFK2nSGYSKuckAmSP7cGLGfVXri1vwm3+FC4fkzEGVQJ7hNXMUnIjjcAnmZ8N9qSDw2b4S0vCHBEIdo1UkaomKPpCsMMuqRu6cbU+cd7EW13dJLcTPCJIyhAKhdSrtnUCAdBbf1VsjUcl3yZZXLHXYhWdhwiPlyyExQTRBkxLKseqM4ZXUHOsg4OeulhV/wBjr23lth8FGIld0XusvRsg97fdCp39NVc3Zm1ltotWowxNNpZZMHB1hWZ8EHJCjUR+dmrThPCktlkisyFUlJk5mqT52NeuHBzlTtkY+2qZXePnhlsfpyX3ReV8LYBPgOp8BSFxXshxSWVZF4igKnKKqNGg8PMBYN/FmmDhvZ3Uim8CzyjqWd5IyR+csbgInsC/bWZxS31WalOTfB6n7UqxKWqNdONvkyBEp/fnPcH2aj6qi/8AhaS6YPfusoU5S3jytup9L570zetsD1UyJGFAAAAGwA2A9g8K9VGquCdN8nxFAAA2A2A8B7K+0UreULtA1tbcuHe4uTyYFHXLbFvsB95FQouTomTUVZT8E/8AMuMS3XWCyHJg9DSHOph4HGWOfqeqtBFU/ZPgAsbSKAblRlyPznbdj79vYB6KuKtOVy24RXHGlv1CiiiqDQooooAXPKB9Bk9qffWijygfQZPan31opUuSUXNi2IUJ8EB9wrIvIwnOv7mc9eUx+2WQH/Q1p3EZtHD5W/RtXPujas+8gsO123+zX+jn/WtHh9vDt/CMuXfJFGtVm/luuwttboV1Bpi3iB3IyOo+v/Q049pri5jhzaKjzF0UK+cMGOCFwQM753PQGle48lN1xG3uHnugszzl0iAJhRojJFjURrC4yBjwCkhj0d4fG21LsU8RkSTiZn5O74rxO1KIoBkIOM+aykEkknZRlvDoa1vjnlJghcxQ6ZpdtR1qkEeo4BlmJwPYMnwyKWOF+QR44p5b+XSI42ZFgIYnSpYlmYDbqNON/SKTe0HZKSxkMMhQHlBwQTpZHUkMAcFcHI6bFT6RWueFTlbMsMrgqRs8HZ+afvXdyzg/3UBaGAA+BYESSDHiWHsrpP2HsnMRNvH8kxZcKACTjOvbv9B53jXTsZcSyWNu82nW0YPdGkBfzRjwOnGf8hV1XOlKSk9zoRimrFSNNHGG38+Hp/CgH2DkmpfakQzcq3lkSPXIJSzsqhFi3LZJG5yEGDq75IIAJqzk4RG06zlflUXQpy2Md7wzg+e3h+cap27EqZ5pPhE+iYkvHlcd7GoByutVYKAQpBKjTnG1XjKOpSfRFJQlpcV1PPDZFlsblCyyIhuIi6ksjjvHKszMSO9jJJOc7mpHZa05XOiPKDoyBljYtj5MY5oyQsvUlV7o2x6TM4twfm2rwR6IwVCqNAZAAwOkpkAqehHrpQ7EcUEN5JYc2S4kXJkbSEii5erOkFi7szt3mJGS2euatanCVd7orTjKN9i14jxydZblVfDoJOTAIS+tVt9ay6+u8u2em2nGTkV9/wBq7liTbktHiQqyRodXKtopDu5AIEjMDjfbA3FPoO1fSx9NLU12HaH3Eebthc65dMeV5BEREb6TcJGkjYPVhguAnXMXrr1f9q5Yo05Lm6xKzu4gIzBEELjbbctpDgADpgkEl2zXwtRrj2I0PucpLlVQuWAQLqLHYBQM5929JXZSBuI3b8SlBEa5isUYdEGxlx6Tv7z6BXrtHO3E7r4BESIIiGv5F9u0AP6RI3/CRTpbQLGiogCqoCqB0AAwAPVij2R+WQvW/hHQCiiiljgooooJCiiigBc8oH0GT2p99aKPKB9Bk9qffWilS5JR048P/K5/90f/APW1JPkFb5K7/wBpH916fb+LXYSr+lauPfE1Z55BZNrtf9m3v1itGB/7d/wZJ/5Ymt2ekyGRziO3UuzHZQ+k7k/uplj9cGunYPigubRZVGA0kxUZydJnkK6vWVIOPXS72vuXSwuVYokOkuz94yHfXo04C95+6DqOxxpNV3ZPt3aWheIM5gkAuElCdxdXcKPpGc6l3YKdyc4roYNKglEyZr1bml8TshNDLETjmRshPiA6lcj30g8Q4NHxVUhmi0XlqNEjDdAFKalLdTHIu6tjKknBDKwqePK5YhW5jOkinBjCO2WGNkfSEbqCMkHcZAqp4MXvJWlliki+UaQKzOrprDAKNlKhkKucYzpGfCmzkoK2LjFydIv+GwqiFUACLJKqAdAolfSB6gMAeypVeY0CgADAAwB6APCvVchu3Z1oqkkFFFFQXOc84RWZjhVUsx9AUZJ9wrMPI5bNPPe3rjHMbSvtdjIwH/BV95V+O/B7ExKTzbk8pAOuk+cfd3f4hVz2K4B8BsoofzgNUn+0fdvd5vsUU5enG33M79WRLsXtfKKM0keFLParj8gdbO0wbuYdeogj2zM/o/dHp+zPXtJ2kaJ1trVRLdyjuL+bEp/vZj4IPR41I7N9nFs0bLGWaU6p5m86R/8ARR4L4UxLT6mKk3LZHXs7wCOygWKPfHedz50jnznY+kn3dPCrSiiqNtu2MSrYKKKKgsFFFFABRRRQAueUD6DJ7U++tFHlB+gS+1PvrRS3ySi5sk1QqD4oAftGKyDyKyGG+uYG6mIg+2KQA/5mtg4f80n1BWO2P9i7TMvRZJmUfVuF1L/VhT/C74nH4MubaUX8jR5aOIFbOKBfOuJgPaqYP3ilPvY7s/DHA8XLQqrLGQVUhuVHGuem++Tk+ms68oxL8V4THnbmB/8A8q/9FabwzjMNvzFllSMmTV38qMMBgBm7pO3ga2YNkl8WZ8+7b+S2teBwRHMcMSH0rGin3gVV8YXTcpsO/E2fTmNkx/SRv8I9NTJO1VqMYnjckZAjPMY7gbKmSeo6DxqtvOIGeVPk3jCAtmQBWcPlRpTJZVyue8FOw2puetDsVhvWj1miiiuWdUK8SShQSxAABJJ2AA6kn0V6NJPG5pOLSNaQMVtUOLudfzyP7iI4wf3j0+wb2jG38FJyor+z9seL8Qa/kB+C25Mdop/PZT85g+Ge97dI/NNaOBXGyskhjSONQiIulVHQAf8AfX21z4nxOK2TmTOqKNsnxPoA6sfUMmplLU9v4IitKtknNLfEu0Ek0jW9iFeRTiadt4bfPgT/AHkn7g6eNDLc8Q2Ie1tT1HS5mX0H9Qh/xn93NXlhw6O3jWOJFRF81VGAP+Z9fU0bR53YO5ccEPgPZ9LRW0lnkkOqaV95JW9LH0eheg/ztaKKpu92XikuAooooLBRRRQAUUUUAFFFFAC55QPoMntT760UeUD6DJ7U++tFKlySi64f80n1BWT+WmxaC6tryPYkaSf34mDKfcf+GtZ4d80n1BS55TuCfCuHSgDLxfLJ7Y85A9qFqd4SWlxfQz543Fiv2zvxJxLg1wvmSaCPR35F2z6g9a3wiT5V1O4ZAw22ypIP+a++vzm9+0/CYWBzJw+5x6+VN3lP2SJp91bvw7iqs8dxvy/gss5xvlcQHA9Pnf0FbknGcf5RlbUoy+51MwjuTKBgG45bYHUFFj6Dr31G3qqZxB8z5HjDGdxg7tL1/wCVQZpVSZ2x3EnWTb9+NW3z++wJPhn1VJvrnmTxso2a3DEn95wVH2AP76idvHK+4QpTjXY+5qq7Q9oorGIyyHrsiDzpHPRVHXPrxtvXTjXGobaMtLNHDt3S+/uQEM/sFZbZdpIbvicHKjmvHDZMkugEKoJxBASsUS5A7zb9ehway48Wvd8GrJkrZGh3MM16NPftrc+efNnmB/NUf3KHxJ75B6LVrEkNpCAOXDFGMDcKij0ZPr+0+s1GHwqXwjtwf/vSe7Cxg/4h7a9W3Z+JWDvqmkHR5TrK/UGAifwKKq/n7EpdSM/F5p9rSPun+/mDJH7Uj2kk9vdX9417sezapIJpWaecdJJMdz1QxjuxD6oz6z43FFRq6Ito7hRRRUFwooooJCiiigAooooAKKKKACiiigBc8oH0GT2p99aKPKB9Bk9qffWilS5JRd8O+aT6gruwz6/+/GuHDvmk+oKkVOL2L+PwVZgV5YLwvic1vLta3CmNienJmIKv7Y3APjvGafPJjcHu2dwPlLWV7d1z3XhnViB+8hZRjrkBfCunlb7KfC7XnIPlbcFvrR4yw9ePOH2jxrpwGE23C7eebSsubaSSQ7HQlxHoDnqdMLafsNdOORSjF9bOfLG05LoNgUOkpTzWZwvsX5JRv1GEB3r6nE0kuGGtS7QxSAZ3KFSQwB/N1FulQeA3CPFMsLh1SaZY2ByCC5dTqHUd/GR+jRw7hjGZZ3jEZS3SFV1BzlNQLagO6uDgDxySfAUiTSU031Gr/i0Trzg0Ex1SwQyN0y8aMcDwywJrzacCt4W1xQQxtgjUkaK2D1GQM0uy9usSXSqistt3tmOt4o2KTEDpqRsEDxGem1S27TSRxXLSJGJIBGSgY4JeNHO/XAL4z6qXpnwO1QsZaKoOJdpeVK8YCHHwfT3t2+ETtE2AOukDO3rzV+BS2mi6knwFFFFBcKKKKACiiigAooooAKKKKACiiigAooooAXPKB9Bk9qffWijygfQZPan31opUuSUXfDvmk+oKkUgL5STF8nyAdPdzzMZx6tFevjRP7OP5n4KnHtBfRfggfCv9aj3VgsiBDlQpVlKnSVKEFSvgMEDG2KS/jRP7OP5n4KPjRP7OP5n4KupVwVaT5HK24cEd3LyO7hVJdtR0pq0gbDxZtzk79cAAS8UhfGif2cfzPwUfGif2cfzPwUOV7sEktkOxsIyAOWmACANK4AbzgBjGD4jx8c14m4TC7FmhiZiMFmjRmI6YJK5IxtSZ8aJ/Zx/M/BR8aJ/Zx/M/BRqJpDnHwuFdOmKNdGdGEQaM9dOB3c+rFSgKQvjRP7OP5n4KPjRP7OP5n4KLCkh9opC+NE/s4/mfgo+NE/s4/mfgoskfaKQvjRP7OP5n4KPjRP7OP5n4KLAfaKQvjRP7OP5n4KPjRP7OP5n4KLAfaKQvjRP7OP5n4KPjRP7OP5n4KLAfaKQvjRP7OP5n4KPjRP7OP5n4KLAfaKQvjRP7OP5n4KPjRP7OP5n4KLAfaKQvjRP7OP5n4KPjRP7OP5n4KLAu/KB9Bk9qffWilDtL29NzbvFyQuSpzrz0YHppFfao1YWf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1150938"/>
            <a:ext cx="1895475" cy="24098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2" name="AutoShape 6" descr="data:image/jpeg;base64,/9j/4AAQSkZJRgABAQAAAQABAAD/2wCEAAkGBhQQERQUExQVFRUVFRwWFBgYGBYYFxgYFxgXGh4YFxgeGyYeGholGhsdHy8hJScpLCwsGB4xODAqNScrLCkBCQoKDgwOGg8PGikkHyQpLCwqLCwsLCwsLCwsLCwsLCwsKSwsLCwsLCwsLCwsLCwpLCwpKSwsKSksLCkpLCksLP/AABEIAP0AxwMBIgACEQEDEQH/xAAcAAACAwEBAQEAAAAAAAAAAAAABgQFBwMCAQj/xABOEAACAQMCAwMGCQkFBgUFAAABAgMABBESIQUTMQYiQQcyUWFxkRQXIzM0coGy4hVCUlNUYoKToSRDkrHBc3Si0dLwFiWUtMJVg6Oz4f/EABoBAAIDAQEAAAAAAAAAAAAAAAADAQIEBQb/xAAuEQACAgEDAgUEAgEFAAAAAAAAAQIRAxIhMUFRBBMiMmFxkbHwgaEzFCRC0eH/2gAMAwEAAhEDEQA/AHuysozGhKKSVB6emu/5Oj/Vr7hRw75pPqCpFedx44OC2/HY7lkf8nR/q19wo/J0f6tfcKkZozV/Jh2X2QEf8nR/q19wo/J0f6tfcKkZozR5MOy+yAj/AJOj/Vr7hR+To/1a+4VIzRmjyYdl9kBH/J0f6tfcKPydH+rX3CpGaM0eTDsvsgI/5Oj/AFa+4V8/J8f6C+4VJqpllcX8a6jy2tXOjw1pLENXrOlqPJg+i+xVuib+T4/0F9wo/J8f6C+4Vw/KaSTS26lhIkYZjjAw+ylW8Tmo/ZK/aayt5H88xjWf3lyrE/aDU+TFK6X2I170Tzw+P9BfcK8izizjSmQASMDODnB/ofcaX+z3H1uL+6VJjJGEQxjB5YIOlzGSN+9jJGfOFXUS/wBrkPpt4f6SXX/OplgjHZpcXwRGdkn8nR/q19wo/J0f6tfcK+WnE45c8tw2CRsDg6Tg6WIwwB2JUmpOar5MF0X2LqV8Eb8nR/q19wr4tlEcgIhwcHYbHAO/2EH7RUqoPDwObc+uVc/+ngo8qHb+kQ2zt+To/wBBfcKPydH+rX3CpFfaPKh2X9E2RvydH+rX3Cj8nR/q19wqRRR5UOy+yJsWe28Iis5GjAVgVwQMHdx40V08oH0GT2p99aKq8cF0X2JRdcO+aT6gqQaj8O+aT6gqQavi9i/ehAUUUUwAooooAKKKKACiiigAqh45bubqzaOTlk86InSHBDR8zGCR4xVfeylrt3LGkMUkueXHcIZMEqcESJgEEEHLAdRVoK5IXkfpKa74gU4hLPz44zC8Vu6EbyRkK5Ld3C96Q6SW65Htv+zpWOOeLGkQ3MiDx2kYOmB6xIowPH21RLwfUtxPKdUdwsYeXUHVlRtHKiUHQ7EoVU7nZGyNRNVk/an4PdXEYdmD6bhC/cchIGXQ+oH5UdzJ21aM5BYA7pYbSRgjmps9dmln5tlIqRApzo5o4w3M5CBEaVyx73fXIAz6s42fJpkXmSllCchTrJ7oVea2on0YYGuXaERWdx8kkVsJFE00yRxK7FZQ/fkZ0VUJXBJznXjY4pR7ccZEfCZgrMRKUjiJMW6uxY6DH3ShQbYzs2N6M2LU00GHJSaZUdjbxbeRHk5etY21/KHWEjk0yPoZiCdLatKdRE/dBGDpjRTMcrOgU7qOTqwPbzRn24r8xQQsxUKDliVGPH0geGwP2Z9e+7eTe6a94fG0rSho2aMFJJY9QBBBOhxk74zvVfEwqpF/DybuJe2RuJOZmeMaJWQYh6hcYPzvrqLxMz2qySCVW5nMY/JBcMlpKylTrPQwrsQc7114pwlYoZWR51bzsi4uPOJAJwZME4rrxbhaR21we8xEEuGd3kb5txsWJxscbek1lT3NLToTb3tNLBMsUnELjzFZ2FrZ4QkAkkMoJRQQSVzjpg00rwO7IBHE5CCMj+zWm4Pj5lZDwnMEd2JraSZzAjJKulxC2kTqzEjoUI1DO41DBrZOxU5exgLMrEIPNZXwv5oYrtqCaQfHbetGaOhJx/Bnwz1NpnL8g3n/ANSl/wDTWn/RUaeO6tp7TVevMstwInRobdBgxSvnKJqByg8fGmqqDtN89w//AH0f+3uKzRm26f4NMopK0c+3/wBAk9qffWijygfQZPan31orO+R64Lvh3zSfUFSDUfh3zSfUFSDU4vYv3oQFFFFMAKKKKACiiigAooFcLmw+E/IZZVcfKsp0ssfjg9QWPdyOgJPhUxi5OkUnLSrMe7TcXm4pxZbS2uGSPXyoyHYR6lUln7u53Bx16U09p0abg9uHZXZntw7NqYN3wpboGORv4HB8DUz/AMJWs/wC8gWNRz8JGiKI+Vom7rnGppBoBJZjg5AHpm+UGMmyYKdJ1alIAOOWryYx06Jj7a2zqM4QRihcoymyPZ2V/BBNb8q3ktYZeYJNbRtgPzpUSPvFh3mjAJ3AOTvSneW6pxduZvC8TxY1DDbZ0tjD41EEnYHSdyMir5jxFQXW8h5bGbPdRBHG9zHl21I3dw4bc4Uahnevc3ZlEW1lmbnMLlY3JAClH1QgaV7uclCScnI9PXRKagtzPGGp7EjiPCIrXuaziWIrzJ5UIY4icNmQqhcO7sRq3wPGkXyi2+II2JZ1bLxMueWSxJZicaQMEBFBfIY97armPstGsipNOADHKsZWKBXE8EgHKJC98GJxISRnA6nenHtpAI+F3SIMKls6gb7ALge4VSeXTprqXhi1Jt9DBuEcdZJBzHLRkgspOQ2NKkfamV8Mj2Ctr7AxsOGWnwflqpjJfWjMS+pgxyrr4g/Zivz0f9a3jyN3YbhunVkxzOCM9ASGHsG9V8V7LLeH9wzXtncyxsnMtxq2zypTjcHpzqhdoeKMkLxvymZgVdsMkKI6vs5LMdTgMq4zuQSABvEv+1C213cZkMqchG0IS4hKFw7PpDcpdOGJxvtVZbSG5AZtcT3Ehkiup4ZUit5Ez9GYgd5kjBDNjCqdRbAQpw4nJ3LgblyqKpCpBwua3lnVI7iVJhEsWW5crxliI+hZpF7oYlAfmx0XNT7m/a0MVta2mZsmIviRbhShJwkabJklsFtesZLEjIFnwO+4drs7iS9WM28SK0brNr1IsgGhsbq3ML7Dqduu0LifaGI8QAsmmtkSHXAz61jeZnIkll5ucRctmy5HVDs2cVvasxGjcD4i00eXUrIh0uNLJvjIbQwDKGUhgCNskb4qD2m+e4f/AL6P/b3FV0XaWWSaF47dkiaHTzrhwguFXHypnO2Qc6F0lnDse4MV147flrjhqPGUZ7rmIQVeN0EEwLJIuxHeXY4O/SudPBKM7XH/AIb4ZVKKT52JPlA+gye1PvrXyvvlA+gye1PvrRWF8m2PBdcO+aT6gqQaj8O+aT6gqQanF7F+9CAooopgBRRRQAUUUUAFe+GTpzZULBWMaY7wDYzLkj0YxnNeK72XBYLiMmWNXOthkjvYyBgN1AwBtmtHhlczL4p+ghRqiyS2sZViuLqJR4ZYa0LfpF8vknJ5h9Gaj8U4eLmIoSRncbAkHBGMH1Egj116veGQ2TnlosSaA4KA6taM2SfFmwwx6sjptSzB2oa8uY0DJEj5c6hLG9xEVeMhVyVDahqypBGn1mnZo6pWugjE9Kp9Sm4ZYtPayB5vnoO8juEjRJLe2IIA1EMZE3PiFzpGam8XkccOaK0ilVIVDiRgAAIzzvk3chmAYbMqnYYpit+yccIxC8sIHQAq422/vEY/1rzxRJ44yNTXOsFSvJQ7EY7wV0Yg5xtk+qlSzKb2GRxOKF7jHZi2nljadDzJpo2Z1nOVSS3lUbhQAuuIeG+clt9jtDb2xs7hZbjmXAt3ChnMS6+WdkjBCsMgfpZ8SaLbsnZXMaR3MhaUboHkkWQJttplUOVOMbhgAowfSyT8CZomSK4dkMegJLieIjGMEnvkEbHD+yrTyJ0u3wRGFX8n56fs5PviIuNWktHplXO22uMsM/b41pnkkLRWt9EwGVAkwCDjVHIuCRkZGgbeGTmpE3kkkaBs3Ikn25bMmI0BPeG4d2yOm4/rV8nArGACEIXm0gOsLSmVtsZcq4KpvtrKqM7YpmXNCUaQvHilF2youuA21nNDJBiNnnlgEbEvGsu4jBQ94ozoCQSd3PSpXbO8axvI5bi5ivElQ/2ecRhYzjIdIs7KcYViMnGksSQaoeM8LmurS0tLe3Yzl5XMjGNSRCZF1mbVkYYjJbGT0qq4LCFsrmS7SOeWRVMXOm+UVYhJkhi6OUbIK8suDjcdK0QlaEzjTG08YujAt5BLElqH7lviPWEWURnTLyFwuplwB3gv6RBFeZp4pFbiE8sgE0o5kEjxqjKIzIqP3dWnlgKEHU5BJBxSL2Y7P3tyBaFZktWeO4mGlFI1KdMilsHvAHBGR0OCRimuWyhtbJ48fLW1xIFk5TMNGoxt3zGyNiJjtnOwxg4qJTSdBGDasZ4rmMSfILdpbvBMAZcpHcS4i5YigODHgnIdETfAGd6830Xd4PnBaK8ngJGOqc5D4b/Neqs+l4vcXc9qIObcTI0bBpC2nAwRmMYWNMKDlcZBOSzb0+cI7EvHcx3FzdvK4keVIskRCaTUXZVJ9B6ACoy5IxTTLYoSk00WHlA+gSe1PvrRXzygfQZPan31oriy5Oui74d80n1BUg1H4d80n1BUg1OL2L96EBRRRTACiiigAooooIA0W/FTb6hy2cO4IKlBgsFXDBiPEdd+tLnHO3MFswiXVPcHZYYRrfP72Nl+3f1VWS2HEL0D4RItpG7oogiw0jBnUYklPTbPm0/CpRlq4M+ZxkqLXt3xWQsivGqKFJ3IZgp3aTpp1Jy8AbkM6NtpwfEfClCR2UaCKS4i5tzIUUtDbJsqICCA2e6ufMyT1xXrtdYa76ySNQqpcwx409wIEklcYGwBzGPbiu97N3+KXJwMKlqhP6I2YA+gli2PXXTOaVVrxeYT8nnaYnJFrLJEOdNy/OUd4Jtg94rk56DoF/hPlGkublIXgki1ZLmW45aqqgs5I5AJwo6U88dtLeKytOeQssSqYRsG5jBQTpxqJB3wNyVA3zgyONdixf25SaSRC+CFGn5PxAbxY42O+PQKzvEtXA9ZfTyIsXbixvZPg7RzNHJlA7yu3UHDGMv3c+nfwzVb2OFtzFWy1Bx573UkwCAHA1RRaFLMe6FBYeBI8bK38kDWM3PlaKWCMh2bSwaJY2D6hHurDC6STnAJODirDhnY9LQzNaGBzJIjapzrMSr3toyNLNqOoMSuMrt3cmdMIbBqlLdE2Di8sjjmSMq84RaY49JIJbvApzmOwJ3ZNON8Zqpv+IGytZJIg7L8JGiWDnSR6DrzzOa/ekJySxVlOVI8DUkPexuE5Mi26IVaWKPmcxs6kf4OJMFjqYsQpVixyGAqXa8eRH0SCFcKkkUEhDDVGhMpXTGpSYFduYoGdRAGDV4qFUqFtz62LvB+LtJAwFy6mQSc9NEUkUVpiWb6QulQ7udB1MhGsgqNIarLiXaSYNHaf2ccxcONJYxcs7wNBDLLrZgBhVbdWOwwcMEVqFuIzEqIkcRflrPGMSTpzDzl2JDPp72JclhhVApO45wiwDia7vJ5blozNLFExWRohHkhgqadXLG5+S1KM4FS4RfKIU2ho4Bxm4liaZrUu7Ykl5bhQupAVAEugaRHpXZmxj09edjxIcm5WWG4VZXkfuxNMNEw2GqHWMkZ9Fdez80N3aW7ogjF0Uicckyh0hZkWN9JxFhVBEhbbAAyRXy8ukWS6eYLDcvCXuAyXTwvaoNGox50cwEBQdwd8dapLBFuxizSSog9mJbeBeRbMkBbd2nIFxIwA7wiY7fxHu/ommq14YiNqwWkxgyP3nI9AP5q/urgeqqu3ie8jwzgQlWV0V+czBlVTuZHSAYUdxNRGW741HN5DEEVVUYVQFA32AGw33rDmaTpM2Yba3RQeUD6DJ7U++tFHlA+gye1PvrRWR8mpF1w75pPqCpBqPw75pPqCpBqcXsX70ICiiimAFFFUHa3tjDw6LVIdUjA8uIHvOf/AIr6W92alJt0ispKKtllxbi8VrEZZnCIvifE+hQN2J9ApJj4re8ZJFvqs7LODMfnpR0IT0Dw26ek9K58B7IzcRkF5xM5U7w2+6qqnoWXwXGNup6k+FN/FuJNGUt7cAzyDuDHcijUgGVwCMIOgX844HTNNVQdLd/0hDblu+PyVkXB14bGIuHwRyTPu3MchyCfPkYKTpz61GxA3r7w7h1/IGkvJVVlOuGGDZAybqzv57d4Du59Oc9KvuG8MWBcAlmY5kdt3kbxZj6fQBsBgAAbV0vJkVTzHVAwK5ZlXrtsSRvvVfMd/JbRtv8AYgcWu9cr8tHkZvlI8YCMCkKHD6g0bo8QyQpxqX0g1W8chjs7J5H5zRowmaLWD8oxAyW05bBOdyenpxVxecMFxGEllkkQ7+co9OCpVRp9q4PvOfvGuCpdW7wPqCOukkHvDBBGCc75A65zimzz3JNX8iYYWo7iZ2Ns2unW6to0u+VIXnkuNcUzyDJSJZHMuyZDYXQuyZ9Whx9so1bRcRzW0h81JF1cw+iF49Syn90HV6qgdg7aHh0K2RcB+YzRlsKZtZLAr4FgBpKjcaQehFX3F+FJOo1O8ehuYrowUqwDLnJBXGGOQRvmt6dq0Y2qdMVY/KBM0lwBbRkI3LWFriFLguMksUOxQqVOAS2+wboKx+zkzW5W1u7aTPeWO5UlYmbLMqxMPBiNPMUlANOPGljygRXvCZGlhkSeyuJWZQ6JKiOx1FCCDjODgg4O/TFQOHdtYbiC4luLC2aSFEdQq4D5cJllOcAahvv1NVlKS6Exin1L3i9q9tbCe5NkzRMeaqSct22C/IiAg6dR8zultJLEZAWVN2vEIVe85OOUwbmQuuksJNEo+EhduoLA7YY5zVRw/tXwWfe4iAfGMywKFA9C8sEAbYyd/XTDwzhFhL9GnhkXSAsblZ1QjowQsCzAbDXrAAAAA2pTyR4lEYoS5izhLxl7nUGt4+SG089pOVEwdVBcFldSxx3UBaTHUKc0h+UKMR38eAw1WAGDqJ2iljGSwDHZRuQDtWxymK2w80jO52VpDrkP7saKNvqoorHvKbd87iW6Mmi0OzY1fNyuCQCdJOobZz6ajFkUp1FbFskHGNtl12B4t8HtbWRJ7SJ1WRWEqqGbMspCtNjujDbLnPU4xnLOvZyW8sTA0ltEo1qptxNJpEjb5PwnQdS+BBA1EAeNHkkjH5Kh26vIT7eYwz7hTHcdn7eQ5aCLP6QQK32OMN/WlZM8lJpDMeBNJsye48il5EcwXEZ+2SI/0B/zrX+GWnKhjQkkoiqSSWJIG51Hc775PprpbWqxqFXOB0yzMd/WxJ/rXXNInklPk0QxqHAu+UD6DJ7U++tFHlA+gye1PvrXysz5Hou+HfNJ9QVINR+HfNJ9QVINTi9i/ehAUUVXcf45HZQPNKe6g2A6sx6KvrJ/5+FM52RDdbsg9su10fDoC7YaRh8lHnBc+k+hB4n7OppY7FdjpLiX8ocQy8r4aJGGyjqGZfDA81fDqd6gdiuCy8Wum4jeD5NW+RQ+aSp2AH6tf+JuvjnVSafJ+WtMeev/AEIivMep8dCJxbiSW0Mk0hwkalm9O3gPWTgD21SdjoWMZubjAuLw8zBIysYyY4lzvhU72B4sTVb5RJPhE1jYDOLmYPLj9VFuf9T/AA1Zdsm5ZtJANkuFB9S7OcfZF7s1VR2S7hJ7t9hmNZl2o7NJxHiUqu51IESKPKkaRGJHfSGEmAG1YUZbBGc4FaVM4QEnO3o6/Z66Rbzh5suKzXEqztzLeNiIw2kM0iowDg5IVAABtrZ9O2RTfCx9Vi/Ey2SPvkovGCXNq+P7NMQpGrGliwwAxyBqU7HpnBp8NI/Buzzm5kvCGtmlDLHEqBFCI8Masy/nt38kk4yD1ByHC0uRIGx1V2RhgjDIxB2Phtkeog75qvicdPUuGT4fJqWnqVHGuJF4nMaJIoIVNaFlml37seWXuoAWaTOAAd9iRQy8DhmjdpPhd9Lj5MRcw2kJx0jNw+iQZ65LAg4AFMkfZK3WbncsFt9IIBVSerBcecfSc48MDIq5NEcyxr0oJYXN3Ji1wuy50EUUlrHBDFpaSJgG50ojAyVPSNd8asliq74G5P2AsXEyrCsZlQJLy2KnTrWQbZwveUHp4VVcc7EXE0s8kbopcSBMs2CJBbqVcadgUR998HT1qW3ZecLMqLbq8nNUXGX5zLPKGOsBRuseRjLZKrgrvUzm5O9QRgoqtIr8T8hqne3uSPQsqg+5kx92lPiXkm4hCcrEJQPGJgx/wnD/ANK3Ds3w6S3t1hkKnl5VCuccsE6Bg7ghcLjJ80b1aULxE47XZP8Ap4NXwfn+44jf2FpbuDPA6SzRkvkHcQMF7wOV2Pq6+uuV3NJdzX1xKQXhtArNjA1kRQ9PA7t9tb3xK7SKGSSTGiNC7Z6YUE/6Vh6xMvBLu5fz726UAnxVXMhP2sG/win48urejPkxaXVmp+TWPTwu09cefe7Gmaq7s7Zcm0t48YKQxqR6wgz/AFzVjWGW8m/k3wVRQUUUVUuLnlA+gye1PvrRR5QPoMntT760UqXJKLvh3zSfUFSKj8O+aT6gqRU4vYv3oVYGsg4zdNx7ia20TH4LASWYHYgYDSejJPcXPpJ8TTL5We1RtLUQxtiW4yoI6rGPOb1E50j2n0bTfJr2T+AWg1j5abDy+kbd1P4R/UtWqC0R1vnoZ5vzJaFx1Gi2tljRURQqKNKqBgADwHqrrRRSDRWxnsjc3tKgP9zaHT6iVP8A1mr7t/GfgTMDgo6N7zoP/C5H20siTl9pznPytvhfX8ln/wCBpq7dsBYTggnKgADrnUCP6itEvdCuyMy9svqy0upmIiKJzC0iHRq06ty+zeHTV7Fx45HXhvAhdx8OuWbDQRqwGkMzZQAYcnbPiRnV6fSn9n+KtfQRa3aBOWAN98aRG0r4bLQlso3mFQ6sDjJDBwntLLb26gQa0ADRCNZPmZXYQhdAfwwMELgY9p24IaFTMeaeqVot+0zlJA23dtpWGc4yJbY7438KrbO0MV3egtkSTCRV8F+Sizjfx1D3Gq3tb2lm0hjBhWSSLGXXeWMlcs6KR349gFOcdR0Mrs1xc3Vus7BQ8txLnBJGNOBpJ30hUQb+ijOrgwwupouqM0CiuUjqhRRRUgGaKK4Xt6kMbySMFRFLMT4Af9/1qPgG6Eryq8RZoYrGL568kCY9CAjJPqLYHsVqq/KFwxVXhXDox3TKox6VXSmT6zqY/aasuxFq19dS8UmUgNmK0U/mxrkFvadx7S9cfpnaL0pYwfZzG/11Sf8ABWqPpddk2/qZJepX34NEor4K+1mNYUUUUEi55QPoMntT760UeUD6DJ7U++tFKlySi74d80n1BXdj6a4cO+aT6gpe8pfGvgvD5SDh5PkU9OZMgkexAxq2BaoxX0FzelNiDwlTxvjbStvbwHUAenLjOEX+J+8R45atnxSF5G+C8mw5pHeuHL5/cXuqPZ5x/ip9rTmlcqXQVhj6dT5YUUUCkjzLfKeTZ8RsL4eaDpf2I2SPtR2H8NP3aGBZrOcecGhdl8eiFlI9fQg1A7f9m/h9lJEozIvykX11B2/iBK/bVJ5Ku0gu7Q2shPNgHLIPVojlQcerzT6MD009+qCa6Gf2zcX1LnsbZQpZq0UabczB0jUdMkgUs2Mk6cdd6eOH8NAAfZsxRKPR8lqII+1s/ZSN2An1WuMYIkwR6ykZP+ZNeLfygXMarGVhGO4jNFclm0nT82isCdsecMnwG4GnA3rkZsy9MRs7W8EkniPJWF5daELOCYSFLA6tPe8126eOKWezHDZIYYg8vNInn1PgDL6UUgL1ADK+M7kAEgZxUf4xLxg4CRAjprinjbx20vjc48fR06AwfJ/rlluWeV2SKdjGoARC82su5UEjXuV6kAH0703O6gxeFNzVDzRRRXKOsFFFc551RSzMFVRlmYgAAeJJ2A9tBFnQms+4pK3HLg28TEWMLA3Eo/v3ByI4z4gen7fRmXdXU3GMxwFobHOJJ8YkuB4rCCMiPwLHr/SmzhvDY7eJYokCRoMKo/19JzuSeppn+P6/gS7nxwfXaO2hJwEjiTOBsFRF6D7Bj7BSV5JbRniuL2Qd+7nZgf3FJ6erUT/hFd/KrxNltEtYt5byQQqPHTkaj7Dsv8Rpr4PwxbaCKFPNiQIPXjqftOT9tHGP6hzOuxMooopY4KKKKCRc8oH0GT2p99aKPKB9Bk9qffWilS5JRdcP+aT6orKfLXfmW4trRNyBrI/elYIv24B/xVq3D/mk+oKx+3/t3aYnqscpP8NumB/xKPtrR4NbauyM2d7KPc2DhliIIY4l82NFQfwgD/8AtSaKi8T4pFbRmWZ1jQdSfSegA6kn0Deq8sdwiVRS5wLyg2d7LyoZCZMEhWRl1ADJ05G+2+KYxQ4tbMIyUt0BrKu3vAJuHXQ4nZjbOZ1A2BPUkDrG/j6Dv6MarS1xrt3Z20zW9yzI2nfVGxQqw9IByOo9oNWxuSlcVYrKotbsr/JnxX4RFK2nSGYSKuckAmSP7cGLGfVXri1vwm3+FC4fkzEGVQJ7hNXMUnIjjcAnmZ8N9qSDw2b4S0vCHBEIdo1UkaomKPpCsMMuqRu6cbU+cd7EW13dJLcTPCJIyhAKhdSrtnUCAdBbf1VsjUcl3yZZXLHXYhWdhwiPlyyExQTRBkxLKseqM4ZXUHOsg4OeulhV/wBjr23lth8FGIld0XusvRsg97fdCp39NVc3Zm1ltotWowxNNpZZMHB1hWZ8EHJCjUR+dmrThPCktlkisyFUlJk5mqT52NeuHBzlTtkY+2qZXePnhlsfpyX3ReV8LYBPgOp8BSFxXshxSWVZF4igKnKKqNGg8PMBYN/FmmDhvZ3Uim8CzyjqWd5IyR+csbgInsC/bWZxS31WalOTfB6n7UqxKWqNdONvkyBEp/fnPcH2aj6qi/8AhaS6YPfusoU5S3jytup9L570zetsD1UyJGFAAAAGwA2A9g8K9VGquCdN8nxFAAA2A2A8B7K+0UreULtA1tbcuHe4uTyYFHXLbFvsB95FQouTomTUVZT8E/8AMuMS3XWCyHJg9DSHOph4HGWOfqeqtBFU/ZPgAsbSKAblRlyPznbdj79vYB6KuKtOVy24RXHGlv1CiiiqDQooooAXPKB9Bk9qffWijygfQZPan31opUuSUXNi2IUJ8EB9wrIvIwnOv7mc9eUx+2WQH/Q1p3EZtHD5W/RtXPujas+8gsO123+zX+jn/WtHh9vDt/CMuXfJFGtVm/luuwttboV1Bpi3iB3IyOo+v/Q049pri5jhzaKjzF0UK+cMGOCFwQM753PQGle48lN1xG3uHnugszzl0iAJhRojJFjURrC4yBjwCkhj0d4fG21LsU8RkSTiZn5O74rxO1KIoBkIOM+aykEkknZRlvDoa1vjnlJghcxQ6ZpdtR1qkEeo4BlmJwPYMnwyKWOF+QR44p5b+XSI42ZFgIYnSpYlmYDbqNON/SKTe0HZKSxkMMhQHlBwQTpZHUkMAcFcHI6bFT6RWueFTlbMsMrgqRs8HZ+afvXdyzg/3UBaGAA+BYESSDHiWHsrpP2HsnMRNvH8kxZcKACTjOvbv9B53jXTsZcSyWNu82nW0YPdGkBfzRjwOnGf8hV1XOlKSk9zoRimrFSNNHGG38+Hp/CgH2DkmpfakQzcq3lkSPXIJSzsqhFi3LZJG5yEGDq75IIAJqzk4RG06zlflUXQpy2Md7wzg+e3h+cap27EqZ5pPhE+iYkvHlcd7GoByutVYKAQpBKjTnG1XjKOpSfRFJQlpcV1PPDZFlsblCyyIhuIi6ksjjvHKszMSO9jJJOc7mpHZa05XOiPKDoyBljYtj5MY5oyQsvUlV7o2x6TM4twfm2rwR6IwVCqNAZAAwOkpkAqehHrpQ7EcUEN5JYc2S4kXJkbSEii5erOkFi7szt3mJGS2euatanCVd7orTjKN9i14jxydZblVfDoJOTAIS+tVt9ay6+u8u2em2nGTkV9/wBq7liTbktHiQqyRodXKtopDu5AIEjMDjfbA3FPoO1fSx9NLU12HaH3Eebthc65dMeV5BEREb6TcJGkjYPVhguAnXMXrr1f9q5Yo05Lm6xKzu4gIzBEELjbbctpDgADpgkEl2zXwtRrj2I0PucpLlVQuWAQLqLHYBQM5929JXZSBuI3b8SlBEa5isUYdEGxlx6Tv7z6BXrtHO3E7r4BESIIiGv5F9u0AP6RI3/CRTpbQLGiogCqoCqB0AAwAPVij2R+WQvW/hHQCiiiljgooooJCiiigBc8oH0GT2p99aKPKB9Bk9qffWilS5JR048P/K5/90f/APW1JPkFb5K7/wBpH916fb+LXYSr+lauPfE1Z55BZNrtf9m3v1itGB/7d/wZJ/5Ymt2ekyGRziO3UuzHZQ+k7k/uplj9cGunYPigubRZVGA0kxUZydJnkK6vWVIOPXS72vuXSwuVYokOkuz94yHfXo04C95+6DqOxxpNV3ZPt3aWheIM5gkAuElCdxdXcKPpGc6l3YKdyc4roYNKglEyZr1bml8TshNDLETjmRshPiA6lcj30g8Q4NHxVUhmi0XlqNEjDdAFKalLdTHIu6tjKknBDKwqePK5YhW5jOkinBjCO2WGNkfSEbqCMkHcZAqp4MXvJWlliki+UaQKzOrprDAKNlKhkKucYzpGfCmzkoK2LjFydIv+GwqiFUACLJKqAdAolfSB6gMAeypVeY0CgADAAwB6APCvVchu3Z1oqkkFFFFQXOc84RWZjhVUsx9AUZJ9wrMPI5bNPPe3rjHMbSvtdjIwH/BV95V+O/B7ExKTzbk8pAOuk+cfd3f4hVz2K4B8BsoofzgNUn+0fdvd5vsUU5enG33M79WRLsXtfKKM0keFLParj8gdbO0wbuYdeogj2zM/o/dHp+zPXtJ2kaJ1trVRLdyjuL+bEp/vZj4IPR41I7N9nFs0bLGWaU6p5m86R/8ARR4L4UxLT6mKk3LZHXs7wCOygWKPfHedz50jnznY+kn3dPCrSiiqNtu2MSrYKKKKgsFFFFABRRRQAueUD6DJ7U++tFHlB+gS+1PvrRS3ySi5sk1QqD4oAftGKyDyKyGG+uYG6mIg+2KQA/5mtg4f80n1BWO2P9i7TMvRZJmUfVuF1L/VhT/C74nH4MubaUX8jR5aOIFbOKBfOuJgPaqYP3ilPvY7s/DHA8XLQqrLGQVUhuVHGuem++Tk+ms68oxL8V4THnbmB/8A8q/9FabwzjMNvzFllSMmTV38qMMBgBm7pO3ga2YNkl8WZ8+7b+S2teBwRHMcMSH0rGin3gVV8YXTcpsO/E2fTmNkx/SRv8I9NTJO1VqMYnjckZAjPMY7gbKmSeo6DxqtvOIGeVPk3jCAtmQBWcPlRpTJZVyue8FOw2puetDsVhvWj1miiiuWdUK8SShQSxAABJJ2AA6kn0V6NJPG5pOLSNaQMVtUOLudfzyP7iI4wf3j0+wb2jG38FJyor+z9seL8Qa/kB+C25Mdop/PZT85g+Ge97dI/NNaOBXGyskhjSONQiIulVHQAf8AfX21z4nxOK2TmTOqKNsnxPoA6sfUMmplLU9v4IitKtknNLfEu0Ek0jW9iFeRTiadt4bfPgT/AHkn7g6eNDLc8Q2Ie1tT1HS5mX0H9Qh/xn93NXlhw6O3jWOJFRF81VGAP+Z9fU0bR53YO5ccEPgPZ9LRW0lnkkOqaV95JW9LH0eheg/ztaKKpu92XikuAooooLBRRRQAUUUUAFFFFAC55QPoMntT760UeUD6DJ7U++tFKlySi64f80n1BWT+WmxaC6tryPYkaSf34mDKfcf+GtZ4d80n1BS55TuCfCuHSgDLxfLJ7Y85A9qFqd4SWlxfQz543Fiv2zvxJxLg1wvmSaCPR35F2z6g9a3wiT5V1O4ZAw22ypIP+a++vzm9+0/CYWBzJw+5x6+VN3lP2SJp91bvw7iqs8dxvy/gss5xvlcQHA9Pnf0FbknGcf5RlbUoy+51MwjuTKBgG45bYHUFFj6Dr31G3qqZxB8z5HjDGdxg7tL1/wCVQZpVSZ2x3EnWTb9+NW3z++wJPhn1VJvrnmTxso2a3DEn95wVH2AP76idvHK+4QpTjXY+5qq7Q9oorGIyyHrsiDzpHPRVHXPrxtvXTjXGobaMtLNHDt3S+/uQEM/sFZbZdpIbvicHKjmvHDZMkugEKoJxBASsUS5A7zb9ehway48Wvd8GrJkrZGh3MM16NPftrc+efNnmB/NUf3KHxJ75B6LVrEkNpCAOXDFGMDcKij0ZPr+0+s1GHwqXwjtwf/vSe7Cxg/4h7a9W3Z+JWDvqmkHR5TrK/UGAifwKKq/n7EpdSM/F5p9rSPun+/mDJH7Uj2kk9vdX9417sezapIJpWaecdJJMdz1QxjuxD6oz6z43FFRq6Ito7hRRRUFwooooJCiiigAooooAKKKKACiiigBc8oH0GT2p99aKPKB9Bk9qffWilS5JRd8O+aT6gruwz6/+/GuHDvmk+oKkVOL2L+PwVZgV5YLwvic1vLta3CmNienJmIKv7Y3APjvGafPJjcHu2dwPlLWV7d1z3XhnViB+8hZRjrkBfCunlb7KfC7XnIPlbcFvrR4yw9ePOH2jxrpwGE23C7eebSsubaSSQ7HQlxHoDnqdMLafsNdOORSjF9bOfLG05LoNgUOkpTzWZwvsX5JRv1GEB3r6nE0kuGGtS7QxSAZ3KFSQwB/N1FulQeA3CPFMsLh1SaZY2ByCC5dTqHUd/GR+jRw7hjGZZ3jEZS3SFV1BzlNQLagO6uDgDxySfAUiTSU031Gr/i0Trzg0Ex1SwQyN0y8aMcDwywJrzacCt4W1xQQxtgjUkaK2D1GQM0uy9usSXSqistt3tmOt4o2KTEDpqRsEDxGem1S27TSRxXLSJGJIBGSgY4JeNHO/XAL4z6qXpnwO1QsZaKoOJdpeVK8YCHHwfT3t2+ETtE2AOukDO3rzV+BS2mi6knwFFFFBcKKKKACiiigAooooAKKKKACiiigAooooAXPKB9Bk9qffWijygfQZPan31opUuSUXfDvmk+oKkUgL5STF8nyAdPdzzMZx6tFevjRP7OP5n4KnHtBfRfggfCv9aj3VgsiBDlQpVlKnSVKEFSvgMEDG2KS/jRP7OP5n4KPjRP7OP5n4KupVwVaT5HK24cEd3LyO7hVJdtR0pq0gbDxZtzk79cAAS8UhfGif2cfzPwUfGif2cfzPwUOV7sEktkOxsIyAOWmACANK4AbzgBjGD4jx8c14m4TC7FmhiZiMFmjRmI6YJK5IxtSZ8aJ/Zx/M/BR8aJ/Zx/M/BRqJpDnHwuFdOmKNdGdGEQaM9dOB3c+rFSgKQvjRP7OP5n4KPjRP7OP5n4KLCkh9opC+NE/s4/mfgo+NE/s4/mfgoskfaKQvjRP7OP5n4KPjRP7OP5n4KLAfaKQvjRP7OP5n4KPjRP7OP5n4KLAfaKQvjRP7OP5n4KPjRP7OP5n4KLAfaKQvjRP7OP5n4KPjRP7OP5n4KLAfaKQvjRP7OP5n4KPjRP7OP5n4KLAfaKQvjRP7OP5n4KPjRP7OP5n4KLAu/KB9Bk9qffWilDtL29NzbvFyQuSpzrz0YHppFfao1YWf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1150938"/>
            <a:ext cx="1895475" cy="24098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4" name="Picture 8" descr="http://1.bp.blogspot.com/_uheNlUAGBA8/S-35Z07q6HI/AAAAAAAACdc/52r2QCaCt9Q/s320/ayllu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49825" y="1279478"/>
            <a:ext cx="3810000" cy="5065712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Key Characteristics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Conquered groups by force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Forced labor and military service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Temples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Chosen by gods to rule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Built upon pre-existing traditions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Class distinctions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Government controlled food and economy</a:t>
            </a:r>
            <a:endParaRPr lang="en-US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216</Words>
  <Application>Microsoft Office PowerPoint</Application>
  <PresentationFormat>On-screen Show (4:3)</PresentationFormat>
  <Paragraphs>89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The Andeans &amp; Inca</vt:lpstr>
      <vt:lpstr>Chavìn de Huantar</vt:lpstr>
      <vt:lpstr>The Moche</vt:lpstr>
      <vt:lpstr>The Nazca</vt:lpstr>
      <vt:lpstr>PowerPoint Presentation</vt:lpstr>
      <vt:lpstr>The Chimu</vt:lpstr>
      <vt:lpstr>Andean textiles</vt:lpstr>
      <vt:lpstr>Andean food</vt:lpstr>
      <vt:lpstr>Geography</vt:lpstr>
      <vt:lpstr>Intrusiveness</vt:lpstr>
      <vt:lpstr>Roads</vt:lpstr>
      <vt:lpstr>PowerPoint Presentation</vt:lpstr>
      <vt:lpstr>Quipos</vt:lpstr>
      <vt:lpstr>Reciprocity</vt:lpstr>
      <vt:lpstr>Religion</vt:lpstr>
      <vt:lpstr>Ayllu</vt:lpstr>
      <vt:lpstr>Key Characteristics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Andeans</dc:title>
  <dc:creator>sabrina</dc:creator>
  <cp:lastModifiedBy>Sabrina Sanchez</cp:lastModifiedBy>
  <cp:revision>6</cp:revision>
  <dcterms:created xsi:type="dcterms:W3CDTF">2006-08-16T00:00:00Z</dcterms:created>
  <dcterms:modified xsi:type="dcterms:W3CDTF">2014-08-22T23:29:20Z</dcterms:modified>
</cp:coreProperties>
</file>