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500A8-198F-46B0-AA37-16AF8DD02B58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8B7BD-3F8A-4858-8AA8-A812B293A1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B7BD-3F8A-4858-8AA8-A812B293A10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smtClean="0"/>
              <a:t>Aztec &amp; Inca Women</a:t>
            </a:r>
            <a:endParaRPr lang="en-US" dirty="0"/>
          </a:p>
        </p:txBody>
      </p:sp>
      <p:pic>
        <p:nvPicPr>
          <p:cNvPr id="14338" name="Picture 2" descr="http://t0.gstatic.com/images?q=tbn:ANd9GcTAAMT2ypQv3_GQoKJHIw0ARP_XW1_Y-vgQVrGTwEBpyd-kyz_0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219200"/>
            <a:ext cx="632460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Umbilical cord of girls = under the house</a:t>
            </a:r>
          </a:p>
          <a:p>
            <a:r>
              <a:rPr lang="en-US" dirty="0" smtClean="0"/>
              <a:t>Umbilical cord of boys = given to warriors</a:t>
            </a:r>
          </a:p>
          <a:p>
            <a:r>
              <a:rPr lang="en-US" dirty="0" smtClean="0"/>
              <a:t>Sweeping as a spiritual task</a:t>
            </a:r>
            <a:endParaRPr lang="en-US" dirty="0"/>
          </a:p>
        </p:txBody>
      </p:sp>
      <p:pic>
        <p:nvPicPr>
          <p:cNvPr id="12292" name="Picture 4" descr="http://t2.gstatic.com/images?q=tbn:ANd9GcS4Z42Gx87aJU0cxd9DvUKBUtSpvFooemUsl6BqMlV6xPZC-Kb5o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396240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Aztec Makeup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Hair in buns</a:t>
            </a:r>
          </a:p>
          <a:p>
            <a:r>
              <a:rPr lang="en-US" dirty="0" err="1" smtClean="0"/>
              <a:t>Axin</a:t>
            </a:r>
            <a:r>
              <a:rPr lang="en-US" dirty="0" smtClean="0"/>
              <a:t> as tribute</a:t>
            </a:r>
          </a:p>
          <a:p>
            <a:r>
              <a:rPr lang="en-US" dirty="0" smtClean="0"/>
              <a:t>Blue tattoos</a:t>
            </a:r>
            <a:endParaRPr lang="en-US" dirty="0"/>
          </a:p>
        </p:txBody>
      </p:sp>
      <p:pic>
        <p:nvPicPr>
          <p:cNvPr id="4" name="Picture 2" descr="http://t0.gstatic.com/images?q=tbn:ANd9GcRFk1UB7KNzgTTjnjf03rKuoncofpMP-sNA5r0mez_f3AtK003ML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295400"/>
            <a:ext cx="3505200" cy="4876800"/>
          </a:xfrm>
          <a:prstGeom prst="rect">
            <a:avLst/>
          </a:prstGeom>
          <a:noFill/>
        </p:spPr>
      </p:pic>
      <p:pic>
        <p:nvPicPr>
          <p:cNvPr id="10242" name="Picture 2" descr="http://t0.gstatic.com/images?q=tbn:ANd9GcQ4TdazXkZnD5Hc3yG49FESNyflGRG1f3ZcogTZU6BlMH_Zz8V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581400"/>
            <a:ext cx="35052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Marriage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525963"/>
          </a:xfrm>
        </p:spPr>
        <p:txBody>
          <a:bodyPr/>
          <a:lstStyle/>
          <a:p>
            <a:r>
              <a:rPr lang="en-US" dirty="0" smtClean="0"/>
              <a:t>20 – 22 years old</a:t>
            </a:r>
          </a:p>
          <a:p>
            <a:r>
              <a:rPr lang="en-US" dirty="0" smtClean="0"/>
              <a:t>Wedding at groom’s house</a:t>
            </a:r>
          </a:p>
          <a:p>
            <a:r>
              <a:rPr lang="en-US" dirty="0" smtClean="0"/>
              <a:t>Arranged by parents</a:t>
            </a:r>
          </a:p>
          <a:p>
            <a:r>
              <a:rPr lang="en-US" dirty="0" smtClean="0"/>
              <a:t>Four days of prayer</a:t>
            </a:r>
            <a:endParaRPr lang="en-US" dirty="0"/>
          </a:p>
        </p:txBody>
      </p:sp>
      <p:pic>
        <p:nvPicPr>
          <p:cNvPr id="8194" name="Picture 2" descr="http://t2.gstatic.com/images?q=tbn:ANd9GcQaG5g5F420DLoOKR3F1-H7Mfug-lBTNWRZ8shLoj4s5PH5Q6o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219200"/>
            <a:ext cx="48768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Aztec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Death for adultery</a:t>
            </a:r>
          </a:p>
          <a:p>
            <a:r>
              <a:rPr lang="en-US" dirty="0" smtClean="0"/>
              <a:t>Strict trial requirements to prove adultery</a:t>
            </a:r>
          </a:p>
          <a:p>
            <a:r>
              <a:rPr lang="en-US" dirty="0" smtClean="0"/>
              <a:t>Divorce allowed</a:t>
            </a:r>
          </a:p>
          <a:p>
            <a:r>
              <a:rPr lang="en-US" dirty="0" smtClean="0"/>
              <a:t>Remarriage allowed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Malinche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en-US" dirty="0" err="1" smtClean="0"/>
              <a:t>Malintzin</a:t>
            </a:r>
            <a:r>
              <a:rPr lang="en-US" dirty="0" smtClean="0"/>
              <a:t>, </a:t>
            </a:r>
            <a:r>
              <a:rPr lang="en-US" dirty="0" err="1" smtClean="0"/>
              <a:t>Doña</a:t>
            </a:r>
            <a:r>
              <a:rPr lang="en-US" dirty="0" smtClean="0"/>
              <a:t> Marina, </a:t>
            </a:r>
            <a:r>
              <a:rPr lang="en-US" dirty="0" err="1" smtClean="0"/>
              <a:t>Malinche</a:t>
            </a:r>
            <a:endParaRPr lang="en-US" dirty="0" smtClean="0"/>
          </a:p>
          <a:p>
            <a:r>
              <a:rPr lang="en-US" dirty="0" smtClean="0"/>
              <a:t>Given to </a:t>
            </a:r>
            <a:r>
              <a:rPr lang="en-US" dirty="0" err="1" smtClean="0"/>
              <a:t>Cortès</a:t>
            </a:r>
            <a:r>
              <a:rPr lang="en-US" dirty="0" smtClean="0"/>
              <a:t> in 1519</a:t>
            </a:r>
          </a:p>
          <a:p>
            <a:r>
              <a:rPr lang="en-US" dirty="0" smtClean="0"/>
              <a:t>Died in late-1520s</a:t>
            </a:r>
          </a:p>
          <a:p>
            <a:r>
              <a:rPr lang="en-US" dirty="0" err="1" smtClean="0"/>
              <a:t>Martìn</a:t>
            </a:r>
            <a:r>
              <a:rPr lang="en-US" dirty="0" smtClean="0"/>
              <a:t>, </a:t>
            </a:r>
            <a:r>
              <a:rPr lang="en-US" dirty="0" err="1" smtClean="0"/>
              <a:t>Marìa</a:t>
            </a:r>
            <a:r>
              <a:rPr lang="en-US" dirty="0" smtClean="0"/>
              <a:t>, Juan Jaramillo</a:t>
            </a:r>
            <a:endParaRPr lang="en-US" dirty="0"/>
          </a:p>
        </p:txBody>
      </p:sp>
      <p:pic>
        <p:nvPicPr>
          <p:cNvPr id="4098" name="Picture 2" descr="http://t0.gstatic.com/images?q=tbn:ANd9GcRQu_2Qusix8ieOB3Evrdsymbu1VfY_YJCKhZzrh75AHbGSmYA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295400"/>
            <a:ext cx="36576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Acllas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Young Andean women</a:t>
            </a:r>
          </a:p>
          <a:p>
            <a:r>
              <a:rPr lang="en-US" dirty="0" smtClean="0"/>
              <a:t>Chosen as concubines</a:t>
            </a:r>
            <a:r>
              <a:rPr lang="en-US" smtClean="0"/>
              <a:t>, wives, weavers</a:t>
            </a:r>
            <a:r>
              <a:rPr lang="en-US" dirty="0" smtClean="0"/>
              <a:t>, &amp; other tasks</a:t>
            </a:r>
          </a:p>
          <a:p>
            <a:r>
              <a:rPr lang="en-US" dirty="0" smtClean="0"/>
              <a:t>Considered an honor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115</Words>
  <Application>Microsoft Office PowerPoint</Application>
  <PresentationFormat>On-screen Show (4:3)</PresentationFormat>
  <Paragraphs>35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Aztec &amp; Inca Women</vt:lpstr>
      <vt:lpstr>Gender Differences</vt:lpstr>
      <vt:lpstr>Aztec Makeup</vt:lpstr>
      <vt:lpstr>Marriage </vt:lpstr>
      <vt:lpstr>Aztec Law</vt:lpstr>
      <vt:lpstr>Malinche</vt:lpstr>
      <vt:lpstr>Acllas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Aztec &amp; Inca Women</dc:title>
  <dc:creator>sabrina</dc:creator>
  <cp:lastModifiedBy>sabrina</cp:lastModifiedBy>
  <cp:revision>5</cp:revision>
  <dcterms:created xsi:type="dcterms:W3CDTF">2006-08-16T00:00:00Z</dcterms:created>
  <dcterms:modified xsi:type="dcterms:W3CDTF">2013-09-01T22:31:21Z</dcterms:modified>
</cp:coreProperties>
</file>