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3450"/>
    <a:srgbClr val="FDB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F15B7-F07E-47E5-8742-57CD8C79A8A5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53D28-D310-4BB5-A544-8FD4B4A380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5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B82FF-0C96-4EAB-8245-A250D48B03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5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98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59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87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11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53D28-D310-4BB5-A544-8FD4B4A3809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3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xipe%20totec&amp;source=images&amp;cd=&amp;cad=rja&amp;docid=QkAF5Ks4AoPvHM&amp;tbnid=Oze2RKVzKoYDhM:&amp;ved=0CAUQjRw&amp;url=http://fineartamerica.com/products/aztec-mask-xipe-totec-granger-poster.html&amp;ei=_7ojUtHeL6WdigKm54GIDg&amp;psig=AFQjCNGdyVkr-VH5v8foQhTk5Iyjvo5A8g&amp;ust=137815968465699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images.google.com/url?sa=i&amp;rct=j&amp;q=xipe%20totec&amp;source=images&amp;cd=&amp;cad=rja&amp;docid=qanxsCDcgyr67M&amp;tbnid=3jEsj_3xD7UB-M:&amp;ved=0CAUQjRw&amp;url=http://ant3145aztec.wikispaces.com/Aztec%2BArt&amp;ei=47sjUomqAaTBigLS4YH4CQ&amp;psig=AFQjCNGdyVkr-VH5v8foQhTk5Iyjvo5A8g&amp;ust=1378159684656996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tlaloc&amp;source=images&amp;cd=&amp;cad=rja&amp;docid=LiOyCZycbYVsMM&amp;tbnid=Fb5aJVroxeTRlM:&amp;ved=0CAUQjRw&amp;url=http://www.mexicolore.co.uk/aztecs/gods/tlaloc-2-learn-how-to-recognise-him&amp;ei=5bwjUpHLC6GFiAKF2YCQBA&amp;psig=AFQjCNHMok7Vl_mcyVX73I9p0S3cdIE00A&amp;ust=137816006266044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enotes%20maya%20bloodletting&amp;source=images&amp;cd=&amp;cad=rja&amp;docid=XaD5JRkXXhLigM&amp;tbnid=37BuZL9uSptFIM:&amp;ved=0CAUQjRw&amp;url=http://www.ancientworlds.net/aw/Post/1168994&amp;ei=H7ojUvaaEaHtiwLunoGQCw&amp;psig=AFQjCNGoWcOoY-BmO3msFRdUyhIiADCR1Q&amp;ust=137815921080275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url?sa=i&amp;rct=j&amp;q=cenotes%20maya%20bloodletting&amp;source=images&amp;cd=&amp;cad=rja&amp;docid=XaD5JRkXXhLigM&amp;tbnid=37BuZL9uSptFIM:&amp;ved=0CAUQjRw&amp;url=http://gallery.sjsu.edu/sacrifice/precolumbian.html&amp;ei=a7ojUq-rOJHAiwKmpYD4CA&amp;psig=AFQjCNGoWcOoY-BmO3msFRdUyhIiADCR1Q&amp;ust=137815921080275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Human Sacrifice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8" name="Picture 4" descr="https://encrypted-tbn3.google.com/images?q=tbn:ANd9GcQg9OzIN19SxsF7_OYJS2wkMTKSEz72gQAqa5bbexWqr3anVzd8k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8229600" cy="4953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A345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Mayan Bloodletting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5908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Each day + special occasions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Cenote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Ear piercings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kyle-history.wikispaces.com/file/view/mayan_riviera_cave_diving.jpg/295681696/mayan_riviera_cave_div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881" y="1295400"/>
            <a:ext cx="4191000" cy="28956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3.google.com/images?q=tbn:ANd9GcTieAqSBcdIKuYdwXCDOvya5OD_JpWfZHefnDKiEbTDCKqru-Ke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339528"/>
            <a:ext cx="3028133" cy="3182204"/>
          </a:xfrm>
          <a:prstGeom prst="rect">
            <a:avLst/>
          </a:prstGeom>
          <a:noFill/>
          <a:ln w="76200">
            <a:solidFill>
              <a:srgbClr val="FA3450"/>
            </a:solidFill>
          </a:ln>
        </p:spPr>
      </p:pic>
      <p:pic>
        <p:nvPicPr>
          <p:cNvPr id="7" name="Picture 2" descr="http://farm1.static.flickr.com/160/384734527_4d5eec7e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21" y="3792668"/>
            <a:ext cx="2570186" cy="25527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0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tx1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Xipe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Totec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66800"/>
            <a:ext cx="3429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God of Spring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Flayed skins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Priests wore the skins</a:t>
            </a:r>
          </a:p>
          <a:p>
            <a:endParaRPr lang="en-US" dirty="0"/>
          </a:p>
        </p:txBody>
      </p:sp>
      <p:pic>
        <p:nvPicPr>
          <p:cNvPr id="8194" name="Picture 2" descr="http://fineartamerica.com/images-simple-print/images-medium/aztec-mask-xipe-totec-grang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1" y="3429000"/>
            <a:ext cx="4343399" cy="3124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8196" name="Picture 4" descr="http://ant3145aztec.wikispaces.com/file/view/Xipe-totec2.jpg/68848653/322x437/Xipe-totec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219200"/>
            <a:ext cx="3495675" cy="5181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A3450"/>
          </a:solidFill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</a:rPr>
              <a:t>Tlaloc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0" y="2027237"/>
            <a:ext cx="3048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God of rain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Preferred children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Death by drowning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146" name="AutoShape 2" descr="data:image/jpeg;base64,/9j/4AAQSkZJRgABAQAAAQABAAD/2wCEAAkGBhQSERUUEhQWFBQVFx8XFxgXGRsXFxcYHB0YHBUcGBoXHCYeHBwjHBoWHy8iIycpLCwsHR4xNTAqNSYrLCkBCQoKDgwOGg8PGiwkHyQtLCw0LCwsLCwsLCwtLCwsLCwtLCwsLCwwLSwsLCwsLCwsLCwsLCwsLCwsLCwsLCwsLP/AABEIAN0A5AMBIgACEQEDEQH/xAAcAAABBQEBAQAAAAAAAAAAAAAFAAECBAYHAwj/xABGEAACAQMCBAQDBQUECQMFAQABAgMABBESIQUTMUEGIlFhMnGBBxRCgpEjUmJyoSQzkrEVQ1NzosHR4fAXk8I0Y7Li8Rb/xAAbAQACAwEBAQAAAAAAAAAAAAAABAECBQMGB//EADQRAAEDAwIEBAUDBAMBAAAAAAEAAgMEESESMQUTQVEiYXHwMoGRocGx0eEGFCPxM0JSFf/aAAwDAQACEQMRAD8A6lTGpU1RZRdRFLNInvQa+8YWkTaTMryHYJFmWQk9MLGCakBQXd0XpjWG4j9pLbiG2IwSNU7CMAg4+Bct17Eist4h8cXKhedOyK52W3UINsZ85Jfv+9XdsDyNRwPNKuq4g7SDc9gur8Q4pFAuqaRIx6uwXPyyd/pWa4h9pNuu0SyTE7A45aE/zS4z+UGuZ8VSTRHLbAOW3Zj55GBxjd8n1zS47w5ZhHrfRKBuijW2+5AUHPXO9dxS2vfP6H5pQ8Q1EWFgb+ZFu4Wi499p1wjKCUgD/uJzWAB3yz4X9FqhdeO7iGZFa5mOsA6tMRTfp5dG9UeIWbPEgdBhSoJI1yBejNgbZxvjzf0qUQMjNo5c6RAMjONLMuN9GF0kKVZc7DI7VWZ0MDtL8dbkG3bKIOfUM1sN7XBAI+RC3/B/HBDBLoKuTgSrsmTsBIpzoydsgkfKtjXA4IBLciVJQUcZZGBBK4wwwRgj/Kut+BL5pLQByWaGR4ST1IQ+Qn30Fa5zRgeJuyYpJ3O8Eh8QAO1loKWKfFMaXTyalT4pqEJqY1KmoQmps1LFNQpTCkKemFQhKlSpYqVCWKbFPilQhRIpVKmqFKjSqdKhCG33it/vD21vayTSxhWYsyRRgNnSdTEkjbsprO+IeP8AEUcKzQW6suocsc07fENcoC5A0nZehHvR/wAY2rxhb2DeSBSJFILcyAnMgIBBJXAcb9iO9efFOG/frIqwwzLqQ7DJI2YaWbCuCR8R2ausZaHDUMJaYPcwhpsUA8M20N7rFy73TqcjmSloyh22jQhAVOQdu6nvWS4/cycPmEKRbIwIZRjbOYmGnqcYznqQwpvDqrw5zNrIw2GV8KSBkPHju3UfMCtpxa3l4gyPawtGq5zPcAxIyHfCxn9o2DhgcAdfWmz/AIn2OA4dMpIATMuPEWn0uUB8ZcJW5hWcHQkxy/pHMuQwb2OD9RnuKz0SqbfQE+8pGPNK2EiU5PWVjgdcAAkmtLb2FuZTBCTxO4zqYu2ixiI0gsVQ4cjyjA1E7DIoH4pkmiw845ssbaQmnTDCDnBijTACnbDdT332qY5CbgdOp7eirLC0WL75Ow21eqHW8kshAeRLeE+VAvlZx0ATV5sdN9vlXtZytHdGFYdMZ3DgEsds6mbvk1K/tY7iGGWUshxsB8RJ/CBjJJI2xvWttfCrmCS5vg0UMaNIIAcPIFBP7VhuoOMaBv6kdK7veIsk5xbuf2SscZnuGiwyD2BvvfqVQ8MRWdzLMl0weQNoiQsVQLpHmRgQDKWz3yMbVVv+HC1kFnKVmRQTEsjHeNycgFTrifOdh5W2Ok9ocJsFW3AZVGscxxgacnc7dAAMAegFPwyeWSK4hhjWSOYmQ5VmlWNVVS6Ekam2GhWI3xjuKXnZy7Pkzq6Jujk54dFCCNH/AG6dvum4lbtyYSJEEMb45jKeZEQp0JKudIDjbUraWwMdRWu8F8XituGySSNqZHd5QAQxZnIj0qd8OAmnPr86B3nh2UxCS1nE9vKuiRtGqURH4v2a4EhU4YAaWDKduorQW3gzmQSMtwJjLEohfTpXysJUZsE6ssB6YGdtzWby+W7TF8Bz6FazXcxuqQePa/cKLeMLhHImNrGQAxhPOJjB3USzKDGjEeoxRVvFOrlrHH+0ZyjpI2jlkIXGSqtq1KCVI2IB32NZW8jaS5LICHLiWSAyJHLHLiNXGJGUPGwjUBxqADPsdWxSHhscMMMkwVpLeMnWhLBQNR0gj4gikqMjseldB2XInStVwviAmiWQArnIZT1VlJV1OO4IIq3isJPxye2uJI4I43WYC4DOxAHwxyYCjLZOhuo6k71oPDniFpy0cyCOVRrABJV01FdS53G43B6ZX1qFcO6I1Sp6Bcb8Z21qSruXkUZMcY1uP5sbL+Yii3ZSSBujmKHcd4qLa3kmYZ0LkD95jso+pIFZX/1MYsCtqdHU6pBrI/hVVIzjtmjXi2D71w6UwnXqQSJj8Wkhxj5gVVj2uNgVd8b2DIt2us5wLxJcG6i58uVlYoyAARoSpMYXbPxALkk5zXQq5CQHQEdGAII6juCPcHet14V8Vif9jKQLhRv6SD95ffbJXt8q0KuAR2c3ZY/Dqsygsf8AEFpMUhTinpFa6jSxT4pUKExFNmnpUKVE09PmlUIsiJTsaykPhCdNUSXjRWuomNI415qKdynNfOFBJxgZAwM1rBVTi1kZoZI1kaJnUqHQ4ZT2IIqVUhZDiB4bwx9Rj5123mAOZ7lz6lnzo/m8v1oNz5+KtJHcS/d006o7eM5D+80mxcA41KMDcGrPh3h8HKktHhZLlT+3ZVZiHGdE3NbqGxqAJPUjGM1lTwW6g4gzvJgKcppJ6EeRlU7aev8AxA96YiaH4HxJKeUx+I2DLZ/ZebXF1bXiRxxctIyAcDIX97J6afY/EPnkavjHFYrqNFjRmvs4WJNz2LFm2AgI31Hp8wRXnNO/E2RbWPTLH5J7g7wIP3V7yNk6gPw5IJO9bbw74YhsoysYLO28krbySH1Y+noo2FWfMMEX1BVhpzkG2gj5nzQnwt4IW3ImuCJbnsfwQj0iB/qx3PtVX7TPEKRWsttu008ZwADhUJALuewG/wA8VquL8RWCGSVyAI1LbnSCQDgZPcnAHvXGLQPK7XD4aaY80HfS6kAmIaumnGwPoO2rHAkuOoph5EbdLQpX90eVymUo8gCAdQQcBirDqAMnsa9+EyypHDHBKFlvdMMjE7xhjrikiHYBJJI8dNQB69Y8kS6YANSyHCEkryjnHmYAlQD5RkZydJ609nausTQMQs0Lacjokkbao8eqghCParzPdM4F3QJemDaaLwg2c7P4+mV0OHwTFEum3klt1I0uEIOvbBY6wdMh/fXB/pg3Z2aRIkcY0ogCqPQDpVfgfGVuYUlXYkede6ONpFI9jt+h7irzNj6frXFPi3RZXxXfK8q2ywwzOF5knOXUiJ+EbbhnIOMdACcHpQsNDC4eJBDG+EuIDgCNm8scqgbFGPkLLscqTggivDgtvz2ecSGO7Zi0qnJ0jPkjkjbB0qoABGO5B3q7d2KXIMNzGVcqcFSSCOjGOQD3GVOD6g10Asli8m6HXExhlhgUAzRuUh15CtbuG+JgMjToC+pKL+9VLiryiSKR5X5geWFlibkAY0Oqxt1OoBD5yeuwyAKVheDnTxyu80urkMiKWkMcQURyoFGQysXZs43bI6DNLjfC5Z5Q8uYHaIaUmC6JZx5WCefClkRDvvtjtVcrqxoJs42Re74xdNEEtZ5HMmV5siAAFkZkER2kGrGlWYEZ75q0PC9tJArQ5BKAhwSGb1LnBy2c5yCc7bVlxaS2TKxDCEyRh20Oo2k145bjJYBWfKaseu5onciWJ2ZJJIknllITbyOrkMuGBA1Lh9v4varwhznADBVaoMiaTfUB2WfiJjd4mIOhiFI6EDBwPTYg47Zx2o3wXxnNaEIFWSFiTgkqyN1YIwyAG3bBHXVQy/t10kawHzryzDJb1JJ79PrQpJdS7H4uns3Vf67H2JpWspjSy629f16rZ4XVx8RptEgyw/Mhbc8Kjl/tFqWNuWzPCB+2gPVwijseuBnYkrmh3E7SOA822bXAcMxUkmMndTr65zuDuy99jVLwvxOZJeZbjzADWjZHMBziMAAksTnSfw4Yk4zk9xi+thLHLE/KaSQx3EG3MRivmcJvpbyhWdQcqdjXUuM8Ya9ISxMop3GOx7+YWh8LeKubiKU+c/A/TmY6ggbCQDfA2I3HoNQBXI761WCZUQkQyAMhByVIIAKt6o5Vh7MRXR/DPFzcQBmxzEYxyAdNa7Ej2Iww+dLxvIcY3bj7hdJGCwkZ8JRXFI05WnphcFHFNipUiKFKhSqWmlUKUSFNiprTGgqFlPGvhoyhbiFQ80XxR5IW4iBy0T46jIBGdsjcEGhS+H5+JMr3UZtLZc6Ygf7RKDjIkYf3aHbyjf8Aoa39I1IPUKhaDuqllYpDGscSCNFGAqjAA/8AO/WvY1Osn408VtARb22DcyDOo7rCnTWw7k7hV7n2G8taXGwUPeGNLnHAWX8V333q+dScw2pCIv4TNjMjkdyuQoz03oLJIkTiNziOQlh1zCQd22GyEnOexz1GcXbSzEa6QS25JY7szE5Zj7k1Q4bZ/errA3WV1iHvGpzMc9l087f5eorRqmtp6cNt4iVicO1V9Y91zoaCf2+pRDhNxyYQyoXurrqrhnhuLcsdLjl5VBGpAYZyCCDnUDXlZ8IEaqo3O2o92Y/EST3J9a0fhrgUd5NcXLJptw7Q28aFkUaWAlmAQjSzsuMrjYHNEuKfZ/G0biCSaKRlIUmV3QEjHmVs7f1pBpAWrLCX2AOFz62jEjtMAQScRspKsqLsrBlIILY1Z9NI7UWj+0Ge1OHIuI1XU2vyyLvhQHUYYnf4l9N96pXeq1PLuI+SyjbvGyqP9W/Q7DocH2oZwG1M9wC4wiHnSncBSciIFl8yYwcPggMqZ607VOjbE1rMk9f1SnDIZnTSvluGNG3cnDR+fkt/xXjtrMyxy2szXOnXGFAWQJ/tFuFcIEH72r6Vl+IcQmmZLdHlaNgZWJC8zlpgACa3YpIhZhkjBGnfrVeZ9+cq8x7nmIY/Kuq1YKu7KAqYwjg4wWYjBya8uL37ZDqJLeVCXEgKqWZuVGRGIfLhY0Z2U/GexHRVoLfHa4Cac9sl4w6zj9fVQl4WQHCMMvnOsajqP4hICJAwP8R6nO1eM6BRN5DHqUEHSLnJ35iiVlMqA+Uqd8HPzq0PFLHVqeK6GDhnRkZWOMEywppIGOhA6nfpRHh97bSxgs7Qv3250I3OP2kWSNsZ1Ab12E9LMLm7SlTTV1ObYeB9V5QX8QDusSyNbsHDxvrjaKbUHVwxBjGktvp8uAD7x4Y54jJhi6WkLHlDTollYKFcO4J+EeXbfBHuR5Q8B+9amhAmxgFozhhqAIBAIfoRkeu3aiFpKq8MUxY18tEkIO+onEhYfvZLbnfep5IDxpde6HVB5Z1NIPmrFu9pAyhUVyismUjDZBK4LEjdgFAz8/Wnn4PaXesosYcoFGF0MmCxLADGWwf6Ch99dtEeVEdCqF3GxckA6ievfaqEPiZGflS5d99MigK6MOnmcqGHzNNyQMDNRSUVTMX2Zv76r045wJ7J1mgkZl1FsMRrj6lmzjGjfckY3wRvViz49CYzHOhVguksF1NnrqI66ifN3BO/etDZLdzwhXig/iaSYMGA6akh1ZHqCcVlL7g9ui6BepM6k+WOF5UQZ2RHjyQB0wSax3gsd/j+i9DE5kzQKi+Nj19Cqcl2Z5UGMY8o28xyVLk79BpGnO++DXRfAi5SeQfDJOdPodKIhI+bK36VjvDXAIZn0PdRoP8AZorxSv7apQP+HJ+VdTtbRIkWONQqINKqOgA6ClWxO5vMf2tZOTSxFjYodh7/ACvWkKfFPTKUTUqelihCjSqWmlQhEwKRFICkaFF7KJWo4qZFec0oRSzEBQMkk4AA6kmpsi6ZsAb7Ad649De/eJJrk/6+Ulf92vkiHy0jP1q9xnxZNfKwEn3e0clVC4EsyZxl3J8ob91RnB3O9eEcQUBVGFUAADoB2rXoactOty8zxeta9vKZ3yh3Fbw55anSNOqR+4U5GF9CcOSewG2+4JeHtdtpZIi1xNEVtLcbOEOnM03+zjGlMZ3xnudqvCOEiSV1nZUUAyzyOwwYQ2NKfl8h7ICepYZ3vg+11868dSJLp8pkYZbddoFx2yP2hHq3tWZUufJMS/psF6WjZFTUjIoSDqALnDqe3yRLw/wgWttFADnlrgt+83V2+rEn60QNSIqnxbi8VtGZZ3CICBk5JJPQKBuxPoAa5KyfiHDop4zHMiyIeoYZH/Y+4rnfiLwa1hb3EloA6FSx1My3EIwBJy5F+NNA+BunXfpWtsvH1nK2nmFCehkRo1P5mGkfUijzoGBB3BG/oQf+1AIKs5rm4cLLkbcMdZkGsySheWY1VI4hlBLogyxkOlV2ZxpbBGQdqr2V0LhHZlKwsNi/lPlzqfY7AHGDnqCa2fGfDEsEMjW9ykUaRPjmQiSSJApJWOUMG07bBg2O3QVzxyLi2ijUkKNPMRRlwoXby5BZdWDt1+mK0aaU6S37d1hV1KC9jgLEkAu7Df8AhDrC/fkaWJeJFaXSDp5rNIVGsjcr+I5/e36AVW5iM4yqxOTgNGrRlTnH4T5lB69DjfPaidtwvz4DkbaV5kTKsmrZk3PsPfoR0rwhsmVi6xySaT2KlGwRjzjzOoIHQb4xvXGON5Ab63B6habpaZrpHXvgaSDaxt6jqicYxGszjUmdLsdpoXDaD+0XBZNW2eo2O9GuBlFWS2kchH3iLNkYY+ZBnqyuc+pDD0NDZVVbBl5inWpLOdl1s2Tueg1bY6+1eEfGoZFBL8ts6hklWRhndT0yMnfoQfQ1kyvNJM2SMHSdwP1TcTW11O6OQgOGxRW5tOiTHRIg0q+Mo69gcb7ev0NVoLKOJtckkcmk5CJltR7ZyMAVag8SLHCFlQSomFV48MpGw865JUgdSurPtnFXYeI2QycxowYjDZDbE4Olt9xv0r0UNbHKy7T7/C81NRTQPsR7/K8eEeGYTCWnhjJckjKgED5jcUKvoHt5pfu4WO1UorEhnEbsgPTUNKnK5PQHHTNW+NeNTDHrEbyAlkBKMkZOcxtqYZIK9QPTqKyvhXjqtLMLy7kiilyzqoJEzHYglQdA07bYyMDIxSc0gJwnaaJ1iHbflaKZJAP2qpOncKuHHuFYkN9CDRngXih4APMZ7Y+5aSMeqk7uo7qfMO3pWQdTbzsIDLyidUQlDqsibZGJAGGknTqHsd6IpcDBmTIQn9qvdSNi3synIb1G/bdcODrt7LvNDLTBr+jtj0Pl6rrttcLIquhDIwyrA5BB6EGvXTXNeA+IPuUh1HNs5y4G/KY/jX+E/iH5h3z0pGBAI3B6EdCO1QRZMRSiRtwkBSp8UsVVdkwNKkRSqFGEUC0P49xBoItaRiRi6IAW0jzMFyWwcAZ9KJ4rwu7ZZEKONSsMEeo+nSrKFnOM+L40tJnWRYp1jYrHKQjiTSdICsfPv005B7ZrnNsguY1kl1zE75lkaXfvqXOhTnI0gbdK2N9atcK9gx1Tl2wzgEx24bVHNkAaiBoUYxl9idiao3H2XShiytBcF8ajKGiIIAXbRrBGADvvnP0apZWsf4hhI1sD5YvA4g36dvqsve8BWSZJCd0IIyoYDAGF0sdGnIzgqe+cjave6VYodIzjTpQAnUWIwoU9S2f/ADFa+0+zaQDDXCR/wwQqB/ikJz89Ir3n+zKI6WWaZZVBBkYrIxBxkBWXQv5QO+c08ayJty0ZKyBw2peAJHYbsPf8rO+GOALd3cZmRZEtI8vkZUzOF0rjodIUv9V9a6gVqnwXgkdrEIogQMksWOWdj8TOe7H/AKDoKu4rLlfzHly36eIQxhg6KOK559q1q+baU5MSFw3orNp0sfTIDLn3roprzlhDKVYBlIwQRkEe4Oxri4AiybhlMbw+2y41wnh0U/LhjkmFy6EkyCM27uFLMi6fOq6QcMQR0zucVah4rxCzHJAkQDorxGVV/wB2Rtp9gSB6CulcM8MW1sxeCCONm2LKN8dwM9BnsMUTBqnLH+k26sLsOGoee4+eFj/DD3N3bXEd4HGsFFdo+USroVYKuBsp3z/F3xXOOIcJgjcxSnkTKMEA4AfCgFVO2ksGYY6q6jqDjuxqpxDhsc6FJBlTj1BBBypUjcEEAgjvXQCyRc65JGPJcaXQ8ckKSFwyeRpDvkjcasDUUcdV7FTSubnSyxqxVY1GplXUFPSNW2OAQGP6dKL+ILmC1uGt7idZ4iNSmQiR4z0ZJQoyD3ViMnJHXqOS4YDECCBCc5ZRqPvoGMfmOfatWGV7wA0XP4XnammYx5c82abm3S56j/SHcVuvKGK/s5LhWGxyxWJtbBcdC2D8wTUoHEgLJG7AHSSAANQAyMMQfTtXu9nmRHfFwFLZjmJWM5GMryxkEde9DjevC0qiMKnMLKFZ9I8qFgGcHUBkdTt7bUpUQvjcXO2Kcp+XUMDYjdwG3kkWTOEIAnjZcL114zH5Rvq+L9BXS7G8E0Uco/EMkd1b8Sn0IbIPyrmfDLdQYmjWXniTWR+zMWjW6v5tpNgcYI3/AEo5fcVkgci3dRI41SKw1RqfwtjYhzgfMbkHalBaJxcetlpGJ1QGQs8RF/5HyWl47YpNE0UrALIMAkgHUNwVydyDvt/zrj1tLLY3m3LEkTlcuodB21Y+W4I3Halx6+uJ59V0SX+EYGFABIwgG2M56d817jwddgavu8gAGrcY2G56+2+OtdSdS4tZyrglbzxRMk1sJTewTSQnWFiCKGBwHAyzOTpyQMjcdKCcPvND/wAL4B9A3RD8iPKfcLV3wP4s/YG3Y2cCounVKWVpAc5JUYDH1OofKgkEYw0eoOqs0epejAHCsv00sPpSsngIeFuUUQrIJKV2/wAQ8ijUIKsY+gwTH/L+Jfy5H0I961PgHj+h/uch2wTbknsN2i+nVfbI7Vk42MsQx/exnb3kXqPk6k/4hXpMutElhbS4w6HuGBypPy6H613v2XlWOMT897H1XZqVD/DvFxdW8cy7Fhhl/dcbOv0OfpiiWmoWsDfKjilUgKVCm4RMLT6afFLFChQ0jr39aY16MKYipQoEVEmplaahCiRUTUiKbTUIUSKiRXpigXHvGlnZg8+dFZf9WpDy/wDtr5v1AoQjOK8pplRWd2CqoLMxOAoHUknYCsRxP7Q5mX+x22kkZD3JCj2xFGSxz7stZKyvmv5GS9a5uTKuEihYRxIQG1lo9ajYYOWJ3Bz2q7mOZbULXURuEocYyDp3t0utZ4o+0K3MCC2uQjSTIjOFZWERP7WSMyKFOAPj3Azn0oLY8UnDRj7zcwpIyxyBs3TK8iyGNI2ljDLNlNJwGXzqw2oSkU3PCyx6WimzJl9anyPkBcdHWRO+AqqN8Zor4fXh6xiCWOSS4QONOieYhWZtLQhQyICunBXBGMZyDUEWVGyBztPULNPw0wM8Ei4dfjDEFmV91ZipOSync5O+fSrNvc5wjHf8LH8YGev8YHUd+o2OxS64OZE0yKbaSIExSzBYUMOVDNIiFpJZnOzA4wSpGCcNnmY5MUqFJFALRtswyAVPr0IIPUe1RDO+lk1ty07hbM1JBxinbC4hsrdj7+6KGPbavSzjiMbB5hFKWmVlkklSNo5QoBXQdOwVQQOuDnsaErcSJsCGHo/UfmHX6g/Ok/FZcYVFB9S5I/QLn+tak1ZTVDMusvNw8D4nRSm0Wq+Lgq1xSdYmlkhm16G1LK2W5hdV5inPx5bPTvj0oMLvA2OJHOP2hxhm/FIT0UdS3SvUoWbXI2th07KvyHr7neiXArDnuXZ2it0Uh5UOD51dR8QwYSQys3TOOmCRkTSMne1rRgde69RS00vDKZ8spAe/Zu9vQ/fstR4Z8KRvCHlBYDaAnKON8tN5XIWR3/EpGVRT+I0TawnhOVbnp6NhJR8mGEf6hfnTcL8QjSBNpUdFkXAjZckRsy5zDqABXV5SCMHcCjbmuwK888ahc7rjvHW/0ferdW6KNWdUMqEaGOzeXrpPUMpIG4BqfGLwSXUj8yCTmKkhMDFkBxpI824bCgkH1FdT4lbQyRsJ1RowCW1gEAAZJ9tvSuMRXU0k6wMojESMsaspDIhYOqnu2ARjPbvVHxmTwt3K0eH1TaWQSvNmi9/RFLWXS4Odm8p/mA8h+oyv0WrqkqzKB5X86+xziQfqQ35qpDg5IOZDnqMAKARuuRuSMgd6uK2uLmKPOnnC+4yJF+o1D54roaeSnYOYsfiFTT1dU6Sm2dv69/mtF9nfFuVdPbsfLPl09BKg8w/MgB/Ia6VXFLiQpoli+ONlmQ+pG4+jDb612Th1+s8SSpukiB1+TDP69q5HK60r9TLHovelUhSoTlkTp6cikKlVuoU2KnSxQhQYU1SIpUIUKiRXp1obxvjsFpHzJ3CAnSo6s7HoqKNyfl9cUIWQ+0XxDJrWzt3ZGZeZM6HDLGSQiKeoLkHfqAPesNw+wiVRoRcdScA59yT8VWb69e6kmflGMvcNIJCy8ww8sRxxALnGMZJ1EA9BmnihCgLt0HyAH/arjCyql+p2DhK18uYz+D4T6xn4f0wy/lHrQy/QxTa0z5jrXDFDrX4wGUgrqHcfvNV68uUiMcjuqjVy9z1BGSfU6WCH2BNeN/IJUxCskrBgU5ccj59dwuNwWHWtKUtmpiCfEP1Huy4cOc6lrw8A6H4d2scH6HKu3l1GpS5UwrHMoDrHI0rRtuVaVyBhiCUOe4Ub03DuOyxycy1aElzHBIk2oBQ0hETtghlAaRs5GCCfSitj4fvRAiizk1JMJgZLlVUKsgfQsWpgrHB7DB3PcVSbhSJcq/E4rgWqxFFaZX0czKnMpWSRm1AFuoTV0G9ZYcS3IWsYQ2Uuaf5VrxRbzFoxLdq0sebnKJphtlj0jWEXVLLIWcKoZsHfIxtQ++WMCGG+VtAeR3lVXSaW406lSVca4m0Pq2JUgIAQBgEuK3HDuS5sYdUiox/s1sWRl0nWkx0hTER1y2RjI3ArPC5aVIvKiIp5ulC7FpHULqeSVmY4XygdvoMdqeAymw+foqVFQKcayc9PVTsfDwmaGO3vEcmHmTGRc8tsoAoC4Ocs2zbgLnuKr2XAXkMOq5t0EvN1H4tHKON8sAc9eu1ethbqzwTzaTEH1KrjMaoVdUkkH4vOY3PYL9at8ZtFEcbzhVuOaqIU5SySRlBzj/Z/KY1bLIxGcAA9d03GAlxZkNx9Fsx1lfpa0kguGAf9Ly4dw61ia3eWU3LCV45IlAkQtl1hIjUHILhMaiclx6VDj15MhijaBRbqZYlCyjSyM4cRTGLUBpAA5f8ADnJ3FR5joVIbcMrRyEba0IcKwHfy9sAgHGMV5cW4li3ZEgKgvGzZkVlVEYlViAjUndz5nJOnbJwMNCMPi5kGW2+h81mioc6o5VZh1wMnceRVPg3iueKPaONnlRo0d2bCghQNa4w5KxoMnHwjPU51XC7h7S21Qs00CpHMI5SM8mTAJR/wtG+pWU5XGPhOaxMvDJkjwY841FdLA40Bn36dFVumc4rVeFuJgRhJ9OEYkgHKm1uCEuFyf3ZWjk+R9qWgc6QF4yAtLiEMEWljDk9D6I5xPi6XAS3TUHkb9tGw0ukS+aTUPRvKgYEg6jgmst404rbfeo5hIhmGY5Qu/lPwkkeXKnbGc4PtWN8QX9wZWinmZjCWiAJ6aWKkHTjrgbnOaE7YHUkdfTHammvLDqCxXQ6gWuOLWsulLVe1cpMQOjjUvsy41f0wf1oR4W4uWHJk+JRlM919PoP6fKi13IDgIdUqsGVV3YkdsLvuMj61rzuZPT6rrzscT4J+WR76FeiKAzRDYZ1p7ISdvytkfLTW3+zjiOjXaMfg/axe8bHzqP5XJ+jCsjxAZjSePfT59urIR5x88b49Vq1bTkCO6tiHeE6wFOdaYxIh/mXP1ArDOy1oHFsl++664BSrwsL5J4kljOpJFDKfY/8AP2pVSy17o3SAqVICrKE1MVqQFMaFZR0VEip1EihQcKJFYrx2rC4tHDwwhBN+0nGqPJEYCYyAGIywbI+Aj1rb0xoVSLhcOllWV3ZnMrOxUiEaIpCnkJRgACpC53bfqalysMgwFYg+VTlVA7k7YHQZ6Z2HTI6ZxrwTFcAjmzReYuBG4CBznLBWU4J1NnGAcn1rJ8I+zyWQ8ucMkakCd2YM9wR+GIg5WIjALMdRBYALvV9Vkm+mLjuiH2d8ARw966BjL5INS7rAuwZQenMbU3y01uTTogUAAYAwABsAOwA9KRFUTgaGiwUa8bm5SNS0jqi+rsFH6tgVzLxX9oVxLPJBZNyYYmKPMAGd2GzBNQwqg5GcEkjIxWKuOGKzapS0rd2lJkJ+rGoAXCSoYzHVdK8WfaRGP7PZmK4kdTqbXrijU5XfQfM538oI9SfXn3CYysfLY5MZ0Z9VxlGx7qR9Qa8WslLwAfsydagoACfKGGodCPKdvevee05A5zSMw2STVpACk+UgADGlifU4ZvStChbKyTmY0Wse6Srp6eWnbGLiW9x2sntHPLRScFFCHHqo0n/LPyIpksUUkqignrgAE/pU7i131oQrEb91bHTV747jf51X+9v3jPzUqR/Ug1iVfCaiJ55Qu09l7HhvHaSohbzCGvAsb9/JelzIQj+wDD2ZSCv9dvrTXyZjcdcqQP0NeY1N8flXI2zue4yemAcHA7gb9q9bhGKFUGWcaEHqzeVAPzECt7hVK+lp383F82+S8rx6siq6thgzbF/O61fg/hMErRSreGfSofksqBw5TB1kgMyjUfw7nG5rH8Y4OIrieEltMbkIASo5TqGUYHUaW0nPpWj4dw6XmwIIJo5I5IzqZCFjVWXmEyDyY5YcYDebVio+P7cC/wA9A8Ct/haRTn6EUjwpwc/S5tgScflOcVBa0ua/UQAb/hZs8IikBDrkk51/jydySxyT9aocM8DyTXTQiRVXRr1kbsoIGy53YHGd/ej3C7Np5Y4oiqlyRqcHACqzNsMEnA6bVY4laTW0qggLMh5kRB8koGzBSezKSpHUbexrXqmRP8LPiH3WDTvnYdbrlhwfJXLb7ObdItJJdyCOYdih7FANtuu+c1Y4S+hTHoWJ0OmRUGBnswx1VhuCf8waJpxSPkrcPIoRhqBY469sdcjpgd6BC6NzcLPCpjhQFTIwIM4PQKvXSrZOo98+9eS4sxr4Lk2t9/Jeh4W9zZ7abg/bzUZU5UxUfDJmRPY/61f1IYfzH0ox4M4XaOzW81vGXALxNjBePPmUkYyUJ7/hK+hqtxG15seldnXzRsegcdM+xyVPsTVbhy3DxxyrbzK488ckYEoDjIOdJz11KykdNQqOGVXPh0n4m4+XRTXUpp6gvaPC79V1WysUiQRxIEReiqMAdzt8zmlUOE3TyQxvJGYnZQWQ9VbuP16e2KatG6qPJH8UxqRFNVlKYCkRUsUiKhHRQxTVOmxUoUCKYip4piKhC88UF8U+JUsYhK8byapFiVY8aizZxuxAHT/KjhFZj7SeGtLw2fR8cQE6Y6hojrH9AakKCqM32mRIhaW1vYgoyxMIKqPcq5GKD3v252HLbl8/XpOjMYA1YOnJ19M4z/zq3w0m5tsT4ZZ06gg5R1GM4RRnfsPrXz/e2xjkeM9UcqT/ACkg7fSjSqNcVqfDPEDIoijilllAJbSobv5m6+p6mrPGuLtbMFmglRmXUurSCR07E43BoN4F48LO9jkYHQw5b46hXwMj5EA/IGt/9sHh9nhS4X/UZVx18rEYP0b/AD9qLLgYGXusnw/iDT6JEj0xQ3EYYlgSDIJEUYxuDvvnt70T4xY6pEdkMiBSukDVpbOQwTfOeh2PashwPjZhSWPGVmMZ6dHikV1PyxqU/P2rpJ61qUsQnhfEceiyqyc0NTFOwA2vg7e8rK2fE9CklTyM+UfjjGw6d11ZwvVRgb9iMUytkKQxHX1HzHUH2OKH3kG8yDbEh0+nxCRAfbcCi3D3gubq1WSHOZcOHXbSyOuCw65cx4wevypGLiUtO/kuGoAkX7WXpK7gUE8QqoTp1NDvIk7+iqTzKudZCj1O1NbQ8x42kDLCwLQscqJZBtlW2I0bkdCTuPho94j8LR29yZYrfMTquNCF+W65B8oBIDAg59QfatB4b4XqtGjuIhy2ldkjlUZCEhhlD8PnMhA6gEdKmqrpKjVA0Fot8SSpKCKl0TuIcb/CrPg/iTyxyrI3M5UmhZD1fyqxDY6shOkkde++azP2hb3ijDFBakOwGya5MAsfwjK9exxW6tY1jUIiqirsFUAKB7AbVV8OxiTiF85AKpHDb9MgnEkjjf8AnXIrlE7laTvb7rpKBKHN2v8AZc5l4rJrSU7TRYIYtq5rKcx4O7NlS6HO+GA305OoZIpo3LEvBMPvKhmw6g55hicnyyRPlWXOCCvfOQ3ijwwbO7KRgLBMC8Wx2/2kYxjOn4gCfhPTap8G2huFIVltdF4nMUMqkl1nGnAGllUkAYwx9cU5M1vKbIzphJRPcJnQv3OffqiXhCxhsxJPoS7gZjIt0iq00IwNayJjUAMaspuMtlR2nf23KuZYx8DYuIsdNEpJcDHYSB/8QoHwZrU8SmkfM1vOcMz6kBZjvJoGMRljowwPlIY7Zra+OLTTLaSjYamt2x2DgNH/AMUePrWBXtE8D7bjP0W9TB1PKNQtdBVGP+lE/DXEuRPy22inby5/BP3HpiQD/ED3aqP+hhcz28JLLgvKWQ4ZQiFVIP8APIvXrgirnEPClwFKFEuEIxlWEUnsdLbBhsQQ3XesSggnZpnjFwcEeSdqpY5LxuwR1W4we1KqHh83Bt0+9qFmGzYIbVjox07AkdR65pV6q6xlpcUwqRpqshKkaemqEJjTZp6bFShMabFSpqhCia8poQylWGQQQfkRg/0r2NNihC4/4KSZVMRyY7eSSDcqvwN5PKELk4I3LAb9DtWK+1bgQguhMnw3ALEekgwH/XIb6muieKJH4fxB2VQYr7DKTrIWdRpcaYkZ2LDScADJ7jeo+NeBNxCxwqFJUPMRXwDkbEHSSBqGcZPpnHa5K4gWK4OrEd9xuK79azf6V4WM+Q3EZVsbhZFYjPy1qGx1xXASO34gce/yrZ+G+K3tjbTKselJiFj5h0skj+XUidScfIeUHtggaTkBDnNba5svLw5wEiC6kfGRHLHH6ZCtrIP0059M1sFfIBHcD+uKqW9kI4eSDto0j6jGT885qXDJNUER9Y1P/CK1eGnLh6LzXF3a2td5n39kL4lHi4f+JUb+hT/4V4LMU8y9UIcfNCHH9VFWuMf3yn1jOfo3/wC1V48ahn13+XesDiI0VT/W6+r/ANPu5/Bo2n/yW/S4XZFIbzDcHcfI0sfShvhOTXY2xPURBD84/wBm39VNenGvEEFohe4kVB2Gcu3oEXqT/wCZFdiV5EAjop8T4klvC80pwka6j7+ir7k4AHqat+COEvDbap9p53aeUfuvJvp/KoVfoa5b4i4pNdCGcS8sRgXKQqqkBMatZZ2OuRVOc6AgIZQSw31fhbiN3do5kvZAY304jjhQ6SAUZm0HJOSDsN1NF82XXQdHMAxey2/GOGQXKcmcKwJBUZ0uCOhQghgeu496DR/ZtYj4o2kJ2JkkdiRnOk7gFc74x13rN2fhmETSw3KiZ58yxzyAGU4wJF14yrRkqw042b+E1svCfEnkg0SnM0DcqU/vEAFH/OhVvmWHaraja3RcQATcjK5fBwhYJJkfzG3dkOroUA1ISO4MZGR860dtxZJbb7vcSFI8q0Nx8XLKsDGJSTuAQAHOxBwxB3b2454cnmv7jlxMEmSNeacCMeRlkYnOcgEYUDJIHQb1oJPAlqxyFdAeqI5RGz1yB0zvnGM5NZTaeUTPcDi+x2IWtNVMmjaHbgbqzwHgKQan1mWSQANIQB5RnSqhdlXcnHcnJJouKhb2yxqqIAqqAqgdABsAPkK9MVpNaGizRZZlyd01KnJpVKMIlSp6arISpUqQoQmpGnpUIUTTVI0sUIUTTNXjc8Qij/vJET+ZlX/M1XfxDbDrcQge8qD/AOVQiyH+M/Dv3y1aNTomQiSF/wB2VN0PyJ2PsaxvC4uKXqhBEtgB5ZJpBqcsNm5EWBt1wW29DRH7QPtFiigVLO6iM8sipqRlkMabl22yAdsDPrntWe8NeNbiGTAaW/UjLo0iZi6aJOa+FQE5XSx3JGOhzUvFw1dhTOMZm6BYGztI42Y80iYO6s+rDk62Hm9CcZqyuXuYg0ryBA0m5yAdlTYbZyW3q815Jy2gktYg6rPE3MzzFM7iQMfLjK4GMHBB2Irxkudd3K4hig1wppSI5AVSysdlXBJHp0xRG469Oo+i7cQA/s9fJANgA/33V579cgdcHJ/55rw4bxiFIUWSVVZMow/FlSR8I36AdqhBBj33/T/rXp92HoOv/wDd6ehnMLiQvISQtnZpd6qrfcSWWRBCkkmEbOlCNiUxu2Nsg71IcMuG3Eap/vHGf0QN/nVyWXSyydkzn3Q6dfzwPP8Alou1Mx0kVY4yyb9k1/8Adq+GQNpqewbnJyb3yhks97FbFFutKoWcrFGFOlnZ5MO2W21MRjGwxXl4bZIblZm0SM3leSfVLgNjz53JIIUbfhZtx1os21Z4QaHaPoFOB6hGGV+oBx81pbidMKcNkjwBgrV/pirHEBNTTgF5Gpp/UKXFrSSEz20cknLD61TS0aOjHmKAj+YJqBXAOCVzv1o14G4npuUH4LhdHtqAMkJ+oEq/mFe91ZrcLazzRMWaOWItJcMRcXKA6I3OvKoZEmYDK5yF21VnPENmqSrDCoUsiuyaigiZZSMgEs8YdFDaCSV1elZjm2drut2OdkkBpgyziOnVw2+uy3fifxHbplRKpuIW5karqc61z5G0A4Dgshz2aiFrxQJPb3S/3F0qwyH0LZNsze4YtGf5x6VzWNEHwLoAOCu2UbuDjb3BGQQQR1rY+GVFxDcWUhwrKZE9VWQkPj+SUavzimCLC687HOXPLCLLp+KQWg3hDi7XFqrSf3yExTD/AO7GdL/4tm+TCjZqqZUcU+KRpyKEKJpVIJSoUWKv0qelVlZNSp6ahCVKlSoQmxTYqVNQoXDPFnC1XiV3zV1OziRS25MbKujGewIZfy0IkWFdysa/MKP861f2t26f6QiaUDSbbShbYahIxYZ6ZwRWNP3dMf3eT0xhmPyA3NZ0zTzDuvZcNdG6laXBuOp8k1xPG66UjLb5BQaQCOhDnA/zqFlHoX7vJHzRLJzNKOFkAEbxsWZ42UppYjOkFWOVINEbeznl+BOSn78g835Y+v8Aix8jV+C2gtlbMiAn43dhqY9tz/kMAdhTMELgbuwPusPjHEqcs5UPid3GAP3VKW2uL67YtaKjmMaV5i6UijOkFnOSTlsdN8dNianxXwVcW0X3kiHTFnWsRZnMZxqOSoBC4DdPWjvhPi6C4mk0zSqYY0jMUMkoJDzM4yq47x9TjfrRjxBc3NzaTRQWUwMkbIGmeKMDUCCdIdnJx0GBXXS0Pusz+6klpxC4jTba3srDw6WAKnIPQg9vavWVcD/Oj/8A6d/eLeK74ayxiWNXNvJnlhiBq0MN0OcgjGM+lV4/s64nIcEW8I9WkL/oFX61c5WV/buadIQZVBO+/Yg+mNx8sbVZ4aTo0ncoTGfcodIP1AU/WtZw77HU63V1LLnqkeIU+W2WI7dRRCL7I7JXOkzrGTnkrKyx5xg9PMc4H4qcpqnkuJS1Tw4zstsbrBy3yBwgJeQ7COMF5D8lXJ/Wr8H2fXtywkKx2qlQuJSXlxkkMUTYHcjBb511PhXAoLVdNvCkS99K4J9yep+tXQKKmrdONBGE1w6iFDJzY3HV39VkOD/ZraQgcxTcvvlpzrXJOWKRHyJn2GfeuaeKeArbXlzDEgQBxNEAMAK65x8tQda7yVrl/wBqdnpu7eXG0sTRk/xIQ6/0Zv61myjwYXo+FvAqRfrcfX+VhhIGAlXqBuMbsg+JcfvLuR8mHcYvW3EZIJFkgZAQrLlxqBV8ehGd1Qj3AqnbqUkdem/MX6/F+jDP1qSRjLR7YX4Qd8IwDLt6DJX8tUp3Xuw+qr/UVJynNq48E4d69/mtV4C8QuvEAkkikXymQrmPIlVF0MFT4daAjS25wDgV1auIcNDJqWEh7iOVJYoIocmQqVZeZJk6IxuuxXcEnOd+3R7jcYPp6e1MFZUTrtylT4pEU9QuyiAaemNPQoV+lSpVZSlSpUqEJUqVKhCVNT01CFi/HZSWe3tpiqwYa5l1kBW5RURqS22NTa2HonoTXOrfiVrFHJNGYVMsjtGo0qTqc8pdt1GNOf3Rn0rt9/wuGbHOijl0nK61DYPqMjaq/wD/AJq1yT92hydieWmTnrk4qQbLm5upc6aw4VGB96u47iTHmLXBYM2BnRFE2kLnoNPT1qzZcZsk/wDobCWY/vQ2mkf+5Iq/rmugWfBLeL+6gij/AJEVf8hVw1VAYAsIt9xWXaKwjgHZrmcHH5Icn+tWovDnEX/vr2KL2t4AT/jmY/8A41sjTCosFdUOB8HS1t44IyxSNdILHLHqST7kknaruKkBTVKE2KbFTNNUqFEimxUjTGhCiaC+KfDS3sQQsY2Rw6OAG0tgg5B6ggkEUcIphRurAlpBCwFv9kkJOq4mklYAgaMQgZxvtknp3OKJD7L+H6cGAsSfjZ3Mnp8WrOPbpWrPWk1QABsrSSOl/wCQk37obwfw/BaoUt4ljBOTjqx9WJ3P1NXiK9MVEmhcwAAo0mFSxtSoUqGk0qcmlRZRcL/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data:image/jpeg;base64,/9j/4AAQSkZJRgABAQAAAQABAAD/2wCEAAkGBhQSERUUExQVFRUUGR0XGBcXFxwdHBwfIBwcIhwcGx0dHSYfGiAjIRweHy8gJCcpLCwtHx8xNTIqNSYrLCoBCQoKDgwOGg8PGikkHyQsLCwsLCwsKi4sLCwsKS4tLCwsLC8sLCwsLCosLC8sLCwsLCwsLCwsLCwsLCwsNCwsLP/AABEIAMABBwMBIgACEQEDEQH/xAAcAAACAgMBAQAAAAAAAAAAAAAFBgQHAQIDAAj/xABOEAACAgEDAwMBBQQFBgoJBQABAgMRBAASIQUTMQYiQVEHFCMyYUJxgZEzUmKhsRUkcpKTwRZDgqLC0dLT4vAXU1SjsrPE4fE0RGNkpP/EABoBAAIDAQEAAAAAAAAAAAAAAAECAAMEBQb/xAAyEQABAwMCBAQEBgMBAAAAAAABAAIRAxIhBDETQVFhcYGR8AWxwdEiIzKh4fEUFVNy/9oADAMBAAIRAxEAPwC3X1HVm3alPrCjQKuWb1zdfprqeBrxjvQlKo0h41mM3od1Hr+PEzJJJRSt9I7Klix3GVSsfHPvI4o+NGMaMFQR+/8A/H10ZRkQtduvFND09S4zOEWQnc2xX2Sdtm/qrLt7bG7AAY2eBzomUPwD+nGjKWVyI1gr4r66k7frxrBStSUJXLZWshfnS51jqW95y0kqQYzJEUgO2WaZwhChhTADuxqApW2Ztxoa4DBkHiDqi/6OYj/3NltpC+CpKbFTQzH6xFLPJElloxZavaaO1grftFGpW+hNc0aCZMT7fdH1Eg8VNlxRJz8FkmD/AMgf3HRT0/0QwlnkEasyrGkcQqOKNSSI0sAtZYszULNcAAagdJ2RBReOLSr6m6y6Szr3ZIYsWJJXEIhMrhi+5wZ7URxhPCjczWPoC37PpoP18YbUmUcfcQVTvGOwWAHt38g+4ePqNMo4oJ0vprZWVkxZkjTrjLEIdpaIMsiu/cdYmUGTwm4UBssBbOhUXUGjWIZGZMgklnjif7wkISKCXt75GZT35TwaewwHi73H/Rr3MjfMuBhsf3oZg3/xDQvoPUYovurzSJH/AJnvG8+TPOHpR5Y/hE8aXklCZfTmY8uLC8v9I62x27b5NNtr27hTbfjdWo/rPqxx8GeRTTlRHGfo0hCKR+7du/5OiWFnxzLvhdZFsi1a+R5B+hHyDzpd+0LBWePHikftxNK26QttCv2Zezub9kGQgfqaHzpx3VjptMbod9j+UOxkQDxFKHQfRZFH/SR/4k6fAvPOkX7PehDFyZEWQSP93BnKSmRFYzOYkDECjsLWKHi655fO3ouILiQkoNLWBrtwkaLq8s8kY+9SRTzSzRJGgxzFC0ZcrHNGwMzllSy3A5FFbXWkhkPSj1Fpp1yTEZwFlfthibSEQ7u2ychKKkm7u+dH+pRxNk4Tp22b71RddpbjGyfaWHP8DobhoG6f0yHipXhLX/UjVp2/h+EB/HSorpJ6qmiZzMuPUWwzQxtIZIVcqLLkduUruUsoC8Hj4tvEWlL076ZjmhTIl7pOS/3pozK/aLM++MtHe0lV2Cqr2Cwa05oNGTzRyFzEeg8PqOJ8yTEF9yJBIxobf2bUG7LAOhPHhhz50X6jnLBDJM/5IkaRv3KCT/cNUr6B63u6rFI0iF8hpA9Op5kRmoUfAZVUfoBp2NLgT0WepWsc1vUq6CK1pyT4H8+b5+NSGj1yK6SVpC5MuuarqQy65HQVgWI6/fr2sOuvaWYRhLf2g+uv8ndtEjEksoLAMSFVVIBJoWSSQABXg8/B1+z/ANd/5QMkbxrHLGof2ElWUkixfIIPBHPkc+QOn2hen8TJSI5MphdSRE6+5jdFlCUTIOAaAsVdjm9fs89L4uIskkEpyGkpGkNDbXOzYBaGzZDe7xfxpTdd2RmlwYg3z5Qh/XftPMU8kcMKusTmNmkdl3MpptoCmgCCtm7IPH1aOl+pYpcNcs7kTkFSNzBg2woAotzvG0ULaxXnS56h+zBZpnlinaHusXdDGHG48syHcpWzyQbFk/WtGX9PxY/TeysrRrj/AI/dYBiHR+8XZRQYbhZUVxwK41e+y0WzPNc6mKwe4vi3kge6dRIjJlY1y5DrL9370cizkn8WOJywaPdtG72+0H5oS4epytiNiwnHlbsmFDDkbZV9m1WMUoUgjg/n10i9WZEQT703ToZHUN23yHRwDe3cNrAHg8AnweTV61zPVccq1K3SZR9JM0Ef87HOqlchHqbOIgVXM+Gqxw92Fk9sYia1MMikqCX2i13E7V/KRoI+Pjyk/hNO1K5YRSTuFYWCzBXYX5FkEg6I5jxux2LjhCVBWCXvR/UjcVCgfVdoH771lZpk6XBJC8iJHJOc0wECRZNzUzfLKp/Z8le3wVFaSJKi5envVX3fJjjjd2xmMaOpYsg7tKjxFjaU7AFB7SN/AKc2qfI41Sa9YhbIjgdpV3SiWV5YHDcSmVqVYwSzMSoCrtAZjx4Jrq2XHPLlM4j7jSMI5MqGdAIuyoiMEnaJhKSEswABLAm/B0zSpsnDqnR2Dz1F94hyWSR0RwkqSIEAeMllBsRoQd6srLY3XQiCcq6I03UsYyNsQzLC6Fz+VS2yQc1Qsi/F2RqFlfaEY4WYHCmdE/KuadzsBxSHHBJJ+AfnUP1D1F45EinzreHJxC6SLjxxuTJG57IFTKqDnexZaDC7BIii16hLIzTyZEMWRkR5UWEg7SuoQojs8UbsFDSbySC3HAs7RbZ6Rw2jjcNGYo2ldoYmIuOM7aXglR7gzBAfaGA4qgq586yz5MiznsLlY7IYBG7vkGGIKAznthFCrweSSwvwC4+muomVZFYqxglaEuopX2hTuAs1+baRfDK2oJRCMx/Gq5/4UTRvFjSx7plDffI3iHbkUh6lEgsbWYe1APBYECuLJCapbOzJWkaZIy7TyvIz80AsrRxr+yvCIoouKPI88x2AoVL/AMtyYghEMbsVRsddoFLGXDDcDZpfyhj8A3zV74+fJGpaBAZ0xkxo3OzciIbpCbXeQeSbBIQngEaxg4MRh786HIaXJkxoITK0cQ2b9zPtuyTE55DfsgCyTqNk71Y/dcaQKQg7UjkiNyJO4EZiC8Y2oQdwFsdv0CGYlEJ09JyHIMmYAVTISJAGKmRjF3FaSUJSrISQhA8CMXXADJJCGBUgMCKIIsH6g35/dpU+zydYcCaWVgsSz5Em4kkBQ3vI+SNwf9/63om/q2NNrTQ5MCP+RpIuGNcKAjO4dgOEZVJPA541YCiDCL4WAkS7Y40jXzSKFF/WlAGg3rVQEhaVWbESQtlKoJ/D7b7S6ry8avtLKL4okEA6m4XX0eQRFJonYFkWaMrvA87DyCR5K2GrmvOgn2lZtRRQUWWUvJIov3pEAe3wrGmkaMGgbFiudHkiTKXOn9ShaWDJSCIPjzsA8MRgSaEwsAe2xLWruQC3wrEEbq15+pXFHACncx8KWFRvF75FjRZSOKUBT+vuH10O6MZshkh7WyaQlULFwu1QTI7AgNS8cCixZR87hMyMeECSaLJE7wgd1Wx9gkj7m1uzJXvCt4FuCQBxYOlBKmF2XMx4xIuK8oyoO0sBaeVpsliFJVoD7TEQdljhacjYFB1ainVYdByVPUMUxujHdJA+03amF3Ke3ig0atRPH8dWdt40wQKH+pentk4c0KEB5EIXd+W/jd+hIo/oTpVxPTztko6Yb45adJ53klidRs7jbIQjMx3PITZC8E/oA9a2j1CJQIWTqLlTpGjPIyoqi2ZiAAPqSeBrXqnWYIK780cW7xvcKTXkizzX10L9TMkmKs6SRlIXTIUk7o5Nh4W0smyfbtDHcFoHxqKAwpWB1iGfd2ZUk21uCnkX4seRfxY512lYaT4oMqafHUP2siKORsmWlkaJJWDRY90FeQAA2ykAJuo7hZfBlkXKfGkk722NZlkKqr0zOpRwgCk2thgBYuxxZita7qjKTfy1nXNIjVjXtLungId1IPFljIETyo0PZ/DG54yHLEhbBZXsA7bIMa8EeM9DDPkZGQYniWRYowsgp3MfcuQr5Ww6oN3JCcgCtLP2k+psiHITHhcxL2xKzKBua3ZaBYGlXbZrm3XkfM37MvUU2SkyTt3GhKVIQASHDHa20AEqVu6Bphf1NvCNvE5LEK7DU4XPdOwGtMrBSWJ43FpIjIw8WGBB/dwdbFq1nuaRXIDD6alMkZlmjdY3RyywbJpCgYR9195U1u5KoL8cAka7+r4S0cTFGkhSZHmjVSxKLu52iy4V9jlQDYQ8HxoqTrKyakIWqsuvZDySGWN3zI1V+6yQgLD77hVQF3OALDj3stbuLrS5ixB8dCH7sxdBJsnruIklhZKbY/sArcCRx4Or2VtJf2ldKx+zHM8UNiePfI0ak0dw9x2kkWRpHiGk9kAMpUnzWKkSY2RtPn2JIvPztRmP1/Z0Bl6zJA0xiknxgT+Ev4kSfkQBtjUh95Ym1+ujONgYZoiFW/0MWT/FItBsXpUoYAQZgHeN7Yckfh94keFHHb4rzXGsegDGue5oIhp32Ph36I60uLWtJmXD9O/n26o3nfaBmJIEgy0mUJuJkjifyzAC4tnkKT9fGtE+0zPv3riyfuia/wCRmUf36WvUPS1R2eTHnSM7ArSJkKN1HcAXAYmyP92oM0IRGZRkJSlganrgGj7wQNdjSU6bqLTUOe5g+i5WqrV21nCnMf8AmR67p6X7RMoxJ3cbEMM1cCN2HPK7495NkAH2h/38aFdT63iySQN93wGAMm5caMB/yEVIkipQDfU+fGturbF+7RgghATwQfyR7AOP9P8Au1GEEe3FE8jRAY3eDIu4l5Gt7tWFDyBQ3Etzxrlsqh1Jr6gMOLhjeB07rqODhUcxkS0A52k/REujTQbZJTgxujyEJ+O0LIEAQjaqULdWaw3O79NSPTeYAJMdozGI2aSKNmsiKRyQwfydpbYfngfLaXPTndljWEyERmPuPQUMbIAVXHIBLEnyQBQIu9TcKHEldVVJUe27UyswJNG9pLsfcFJ94pgOfpp6ruC404JtEmMwO6lIioA+QJMDlJ7Ir0nrSvEyrjd7HmkZmidijrIKJkiYXtJFHbakMDypJXW0uJhSpt29WVCTapPE683Y5kZjfPB86g4fX5I3eOV8ZpEYoQ0jRM9VtIDBkbcCp9rCrPHGp3SenvHlSSCGSNZ1BI3RMgvmwVkLGyWIpfMhuvhw6RIRjMInHlwzKcJZOphTHtMS4uPSp+UcpD+GOKBscjjxqUep4ccm2d83vPLHkHu4rqWMVBSBHAFIHFkC/FngDWmNnNBhdRmjIR0mQbyBar2sYA+4V7VdmFigSePOsdZzWPTcdstrmfJV8cvtV9gkvc9bQD2N98DhgDydMEOa5p1HHSRHj6iEWOSSVFyMSX80u4MXcmMtQZlHjjzdXqN1rryzZeMTl4mQCk0Y+7+1gT239ytK55EZ+nivkaC+ps6RccPC7Ag03yG3ikP+uFQ/6R+miMmEmRAsm4guqSxyAC424ZW/f448HkakpgMqdidTXHyI5VTe0AZZ0Rt0ixyVbbBySCinb/V3VZrUeHo8ZCLiNg5KRm4d8zRToLHtYMrmwVHI2flFrY0OweoIshbI24srAK03/FPVUVfkLYUe16PA/NWp/W9rKszLjmOn/pYhIW2gMqqaosVWTm/ofgjUlEmcoh6V9PTYkpnmwnLKGEYx2iZFDVuclpFkkdgAN20UOAOSTOHW5pXkYyZWOy95gDCFjiSP+jaUSR/iCQe4kNYJoVRIEQ9GRX3RL2QfmGR4iP1/CdR+nitT8LrOSNwhyUykUlGiyNrc/KiaMWp+DvV9QFKWlG8H1lJsjbJxjCHEe+pVZojJQUyx/mRWY1fur5rmmabJWNC8jKiqLZmIAA+SSeANIE0ZneSWJZFlDJNl4DlA0m2gjRyAG1PbWgG7bldp2Etod6h9WHMcSQxvNjxMojSnG56t5HARvyEhFUgUwdvIWmlKpWb6qb7xO+MkhM3a7WSyqqhVADRsJqdort7jFneaINE7jMU5M5jAKHIU4uNW0SZBjXdM1eIkIZzX7Qd+W2XGwBLlEmKADt/0pmcoiHghCxQuzBSCV2UtiyDxqJJ0ZoJ3Ey0Zz3gRJ3ImCkE9s7VII3XRF/l2kheFlNATa+R92U48BWTINy5E8lBIy3LTTGx5A9sQI9qge1F3Ba+6Rdzc+K8kTjecl8eSXJyGII3I8fuxSKQxghQVPGytcseUN24HyRAiyBgjQNM08jMAJMljxtDlVG48ttJNgAO/RuotKJFkCiWCVoXK3tYgKwZbNgMrqaJNEkWasyZRAkrHQ8eYY0PeP4wjQSm/29o3XXBN/T5vWdEd4HzWvaQuKvCXPXvUcGJI1zk7pNmNFW34rcVO5Sg5AJ3C/wBddvQ/UcOXHb7igjRW98ZXawYjy/JLEgfms3VXxQEfaJ6IkzzFLAyCRF2FJCQGF2KYA0RZ4IogjxWuv2c+jpOnpMZmUyTbbCElVVN1WSASTvJPFDjzzqyXXRGESylw7p/HO0cvH34JyB1sFrXNGB+br6fGt206oWdusXrKtrZvGgovKeNZJPxf8NRep53Zglmrd2o3kr67VLV/Gq1QnX+m5sspkctk7wG3gr7bAJUIzAIoJNbeKr5vQc60SnptD3WkgeK+gyx+p1w6v1MY2NNORu7MbybfrtUmv0uvOkb7KuoZIMmLkuX2RrNHbbigZmXtlyTuHCkfQlgOANWGV45/dozIVbt4Cq7pvTsnNcyoFkkNh8uU1GpBNpABZZR42oQvAti16leovTC48DNLkPPM7iMICsMQZwTb7LlChdzkGSyBQq9WLAoUBVAAAoACgAPgAcAaUuj4MeRPmd2NJVkZJadQwtJ8qNGoj4WFP5aS1Kq96P6IEw3Q4jZNm+9JSxHz+TuGmHiiit4860zPTUqffHVIYOynbKRgsDsiLsQ6BBf4lcqeRVmtXiXr+Wl31R0/p8aNPlQRHedpIj98jEH2+2ixIBvcaqySANCKjc0zB9UHMYWkVBI9Enr6WyoWjkiwRygSUQyQ+5aUqwsoSylbFjkM3I41Ezo8fDPekhyEYbiAYZgoJBBK7h2VJs87gBZ+umbH+1aEEA48yp4BBjJA+LUNf+qSdEvV/WFnwFGOwkGYwjFMVBQW0qk0WT2I6HiwTRF6rr6WJe4luM8pHdGlqGvwwh0HxgqrcaPJWdJpIEqZ92wvwyyAfgncu3eFCgK5UFkFXzqFjZH3aURiSXFCyVTUCUJIRijFo5ApKgkX+VuRwdNOehiwsjvnyrhF3l9u7iNN7UWIaqJ8cf1b0N9IesZoJtkUEU7yElncVIR8lphZCqOANp+ABzrPp9WCDdG1vaBsfELS7RPLb2bA3Hz3HgeiL+lJsGcZX+UMpVdpAaGRJDCyCOMK6DeqsTt53biCAPHld6j1RspjI8pyArPHG7KL7asQhoAAM4p2NDduHwBVgYn2hE7hOsLRIdsrROWMf1LowNqOb5BABO01qf1D0Nh5S7o1WIuLEuOQA30JAuOT+Kn941u0uqY1wJysGr076jLWmFT56hJCVEMhjDAsVCqRuBUA7WUgXZuqvaPnTz0SHLlxY5zjB0mW/wAGVS1g1eyQp8i6DN+/S/6o+z6WLLjQuqpkOETIc+wcHhrNq/yqVTE8Hzp5xsCDFCxyRPgMAqCeCQiFyAAN7EbNx+k6WT4LaFZ99VzgIHJamU20tNTZMuE3HzwM9EtSu7TxxlmgUWzwywlWcAgWu9ab6kqeNwJPGi+TjwiL8VAYYz3DdnaQCPA/RiKHkGubrUP1fJlNkpAZUnTHUThowIpd0gkQBmAeMkKGNbVDBhfA5HZWawRo5mKBvPej7Z4PBE8O+GwQKtP4azmqxjrScohjiJROHrSq3uiZFTahNxt2/hBIEkZovgWy8fJGumIkeNFM6qI0Fu5BJqhZPPiq4UUPFVpWfPXbMpZHkdJokWMl97zbQQG2LGFDAuVDH3MxparRjM6rDKnZaTZu2/0gMbWCCpp6DGwD8g/NjTU3Fxh3v31UIG4U/H6xJJEmXGrLLAx2qdpJC134QfJD7SlmveoPgAnn6dyVbGSUHiVpJATQvdLI/AuyaPj6X+upHSvwoVRKKoAqgG/oPPz+p/Un50CwOlg48McqEvjMSi7gv/GErfPIIRT5vj+BvS80bMifcMLuV2ps7I7m7wzbsoxhvg+5VoH5C/pqJnmSBYlEbTJE07IkSUU7jFiWA3XQO0KqItEn6aJ9GKy4sYdVdI+pupVgCpWXeKIPBH4/g6leqfRWOzQ48CFZJiWKmecIIo6LgKJKG4skfA4DsQPbqFIEC9NZsUk8spypMZo41huPYzFtzM4cFJEpbVQfht9Hg6fugxQCIjHkEq7mZ37gkZnY2zOw/aP04oUAABWlnofRppwykpEkLNEQDIYwynlMeOKWNFjThe49uzbrC1qVH6dnhyY5F/Et1DSq5oR89xJFldpCKor+JIAyiglncglMOqZpP8NY1rJY8f4XrOphaAlX1zMe/FFK5SFotyjeUWSTcdwYgjcVXYQl17mNGuN/QUxcZCB2lgRkCEtvCsQxkjDMSSqjtmrNFiOPAJ+s/U8OKqxyRd9pQSIzt27VoFnLWALIA4JJPA81n0h6kiy42WKPstDW6L20A17WXbwVNMPAIINj6twXX8STG0clTxmTw8Tv3RDqmZ93jL2vlVG80tlgLZhzQFk+TQJ+NAf8vvYucBv6pKLfGPwdsTgAsz8rI9KXIY7fw2PMgSVAGLV5G12U+CPKkH5NfqAfIB0I9OYsV5SrGjxLOxRygYNuVWkUMR79svcBNnzV2Dp0CDK4r12VK93cVassoBItgKPsp2WCRwuyt0qKCFWy0I1i7sHSvidHhlzcj2rF2RGgjRVQspUu0jLt9yOzbAfrEefOmTHxtiKgYnaoW25JoVZPFnjnUQCVJerZJmyI90tRyFQi4ayL2yAU9xZd25TZ/jpTXopgl7TZJxou08iHJx6/KVHbQiWyqhh5YtW0C/iwZDNFkzsMd5Ul7ZDJJEPyptIIeRT5/hqH1CXJklDjCkCjHmgoy493I0RB/pfA2G/nkaXfdKQgPpaCaGMzI8vdyERmL9OmcAbbVFKSAbFLHmrNkm9NnpTrEs0Mkk7K2yRlDrE8QIVU3Uj+72vvSz/VPA1x6TnTxwQxvhT7o40QkSYxFqoBI/HuuPpqb6ax2TH/ABFKMZJn2kqSoeeR1BKkre1l8E6gUARXcByfjSt6PWil+Ww8aQ/vZ8lj/ex171f6vTG78LBwRjswkAtQxBVFPyLYqA1VbAGtTOm4uzLaMcBMTHX+UmQP92mKKMEc6SPtYw3aOCQA9uPuK5AvYzBNjsP6tqQT45/XT4NL/rLqbQLEFYxq+8swZVYlQNsYdgwTdZYtRIWNqF8hmOtdchWYKjC081U+RLCcZ5FhRBC0KrJGxZiW9rpI4JEpNPIOAVAX4NaaPsvw4s1JxIHIidHQq8kbKzoVeipUmxGn1F3+uofqKd8pJMcyF0xt0jxuxZlmWYwBBKqoWSTcWUspI5seAD32a4QwoM5jREZDE7vO2Mv5IFcMB/f+6Pr3flYg57pGaZjPzDNwxyAg58fDsuXrL0xiY8kUssfdiPtKvmSLKXYhVZe4+2lW/wBpfPnitBY+k4kDrkY7zIaKmHL2hWUkX28j+j3AqtBpCDyLF3oQe7N3J3EshYIXeLY0heSyCVdT+HQKqqkcgKPgHp0PLOPkGOQmNdzxSBhsWwAwcr4Q17Wrg2PoNLU0rCC3oPcJKWrqYiQHd/SR5d1IzemNjQStFBltvj7SlorjjQ7je5AdyjcxsF/gWASdc/seVjmM6yMkEMTSShWpGv2qGANH9prPPs0wRxtBcmOzYzsb9v8ARsf7cROxr/g30YandLYz4E07RpFL1OVICIxxtsQuw8E2BNLZ5ojk1esrKAYZBK6A1MU3U7RmM9IUv1X1pJunpFJEDLnQ7hEW4jBAIdmIJ9pK0ApJbjxZATovqfKgKwtDHPHLtjjjMjgqzcbQzxndF5O1txRQ3JAC639WTk9RkLJ+EgigRj+XeqmUx8eCRMtA1dMBZFaz9nHp0nLeVvcMcECQO57kkovcyn2q6RmjV/0oo1wEL3mtYNvf9Kq0WXc1G/4AZGGgMa35YtifBJJIbHk4kC3tDId+0Dgag/5eeNJJGQSqgJLwggggXUsT/iRHjm91ck0OdWr6jy2SIJG22Wd0hRqsqWPucA8Eogd+ePbqqM5F70rBdrAyoGpmlJRpERN+xnkclUZhLIEIetu0Eqmp0rHGevvf2OyanWcMJN6mHC7Dt2sx4W7FNvoE+fpu8/pZvTJ9nfQJs1pl+8OkUSLwbkQsxNDYzVwFJ4I8j669m+kFaOfIWMdpJEiCxsVdW2Jv7O47GUOSDGQOQ1GxWi/2eeofuUbR7O6khEpIUxzAMo2tsc1Im0CqYfO3fetNaq2u5riIbAAn7/dHTBtDTup4Ly6SQPf7LHqj0c2KI2C487SP2wscTQufazFrWQ/lC3/EaCSEkESSCC/mSTN4vi/eyIaHzZH+GjvrH1NDmZSJE0MiwR0I5S8bNI5ttjUCsiKqiq3e9hQ5OoDzGMgd+bGNCxORLHz9JCfjxW9T+mstR4pvhvzPv9kzWlwk/Ie/3RrpkpHT8loWRymditG7H2MT9zG5mX4Jskj9da9VgyZo5c92jmRF2QlQI96ISQyxukobuOfaQ6MRsIPI1p6Tk6d90Ms0Ekspl3S/5rM0ZkdgUAXb2+Q0e2zdMpJs6YP8py5WXAssDQ4ySugRyO480cfcRnVbTtqASArH3hSfy1rblwhZsI/6b6V93xYYTyyKN55NubLmzzy5Y2frpQ9M+tXyOoSoWuCQSdhdo47ZFG6smRd0nP0FVpp9Y5LxYGU6GmELBT4osNob+F3/AA1WnRPTGViZcbSKqR4+TBFYDgSCUtF+GStMAr2efkfIOrmhtpuOeSrqOeHtsGJyrLyGcXt869qd2gWs/Ste1nsLltBS/wCtPRv37tyJKIpo1K+5dyMrUSrAEEUQCGB454N66eiPRpwRIzyCSWXaGKqVVVXdSrZJPLMST544FaYggHj/APP/AJoDWw1pvdbbOFm4LL74z1UTruK7404i/pTFII64O8o2yv13VWvdAnhkxYGgrs9tdlfAAA218Fa2kfBBvXuu4TT400KP22ljZFf6Eivjmv3c140G6V6c3SvI6DFG1UEWLkSKpK3bsYxGCSCqgbSQF880ERMqd1Kvv2GF/pAsxavPZKc7v0Mvar9Rx4Oiu7n9PjSp0z07LHkRHti4pZGfLM255omD7Y2BuRjzGCGO0GPcpPA01jz+/URCzevH9P8AydeA514HUUXjZHHB1kMb8cD4+TxxXNa2DayDemAUSR6q6YjzZJINtFiRqL4HeyWRjXgn2jn9NaesuszY2Y00TKI44YTKCBbDflkLZ4UMRsvg7mj5qwevVoIpcjLlm7Q7Bhx0EzOFWl7u8hCKtpRtbkjYSCND/Tma6dSUBmZZwUNymVNiJI6mGRjuZQxPwAAxBs1tR2ASkVhwzK6qyG1YBlI+QRYI/eDeoXqfK7eJK4VXKAFQ67hdjadv7RB5CjkkAAi9RfRiEYcS/CGSMC/CpLIqr/yVAX+GlD1T9oBMs2K0a/d2ZsdzTs5G4I7Ag7VIssFKm1Xki+HY0u2QfUawC7mk/rWW+HJkLjs2QkjxNKz40qsrrIZVQ8grvc1zyfjkam43VQ0rQzzQ9lys5UAxrI+xUAYSE2EEQcJfJkBo7RUSH1OkMst7XR07U8TRsscrRt7DGyqnbbzIGCKEDKArEWI/U/VEWRH2YIcjuyMiqj5rSBrZQUKqLfcPZyfm9ZSIqA46e91rdTc5mASImfLvjGykyI8ZleBZETGsMQykopUNSukqPt20dlNXAuq1y6W2OQzF97AH80ciqgNFrJsWxIt2b6cCzYd5do/ExAFZbsKUFHnzt8EAnzyOdEOi9YMCH7u0kaznsyKO2WIptwUy2FP0IP8Ahx0BdUkNeCOkQf5XMewUAHVKZbJwZBbznY4P8prc9mMMzKkaAUKsCqCBaHPwAv1qvjUTpnreSMYqPCjRYf5AG2uxEZjUuKdNwDMTTUSfjXHrUytixPH/AEQaM83woDKLv4Vit34K3pUyOjOwyJWJqExlRVlu5IVAWiCm0fQef56Qspsp3vBOYx3RaHVKvDa4NxMnM52+p7K6fRudDnRZQdQe7OzSQyAEhWCiPcOQQVQUQSODzYNUh0b1ZLiZCyo0oIfey7m2soYbw1khgU455/L8i9Pn2UZJTNRGPueB93PBIaMi64vh/wDnfrpDxOgNkZ4xUaMOZJY6dqA27ybpWI4Q/GqdQ3hvge8TC6HwxzatNzqkbePOJHzC+hM6TuZ+Mg5EUck5+lsVjQ/xVpdDsT0UpVzlSd+ZmJMyhoSRXsDiJ137a+frQoAaCdFzYziztnSGIKkXTpHsg7olO+jXyzsboihzxem/J6WExDCJnhUIsaylhuWqA9xIsmq8g88VxpD+Iws4wlP1Tjy4fR1ikMTsm+9ibEoLIwARQLA4ugfBJFbnUD9qCGJOmQqKaKF/BIIoQKKN2Pn5+vnTF9psP+bQQli5aoyz/mYlo1s+2iSfd+/mhQdFz7YZb6hGt8Jjjj/Tkk/7A0tUxTJC1aJgfqGtI5/RLnSOqo8yNJHG0qLW6RQY5FNKY57G1d24Kr0ACRQH5WIRzRtjq5mkigy5HUREB6jMrbUVqJj9m1SdxA+APOiv2RYqtPlFwrIsCghhYIZyTYP6R6gdMy9uNjxoglkaGNypoKm4XvdqO3yaAFmjQNE6SixpbkT9E2uinXc1mI+yZMaBZMLORvyy9QgQiz4LYSkWKI8n9dOuJ6djSTubppWClVMsrSFFNWFs0LoW3k1ydV7h4+SsbIZowHmXJISHd70aNlALScr+GvwCedSOrdclmmWOT7vlJEH3xR+wdwqO006PIVdFO613AWSatdaiFjBVj5MAZSrgMrghlYWCCKIIPBBHFaD43pqFGRvxW7RuNZJpXVDVAoruQCASAfIB4rQTo/XsbGypIfvGNFGIYmkiEy9uOclt6wgngFQCVAoUpoFjfut+qBJJHHjyTPHsdmOND3HZwyBIwzxtGgILNZ87QLX5QpwRzTcq0fH8Ode0L6HmyHvxO4d8aXtdygu8GONxYWlDASbTVAkXQute1WX24VoyJRojWL17NyFjQs3hVZqAtjtBJCr5Y0DwNQuidZiy4VmhbchsfFgjgqaJHHngkEEEEgg6uSSpZU6wIiPnXXW5FaiJK4/GvKutxzrO3nRQWK14LrYDjWIW4/6/8dFBZC6zt1uG1hBohLKWutdOZcmJop5ofvUwWUJs92yCUhhuRipqJVNcEAcXzoJj4AxurgOwKOhbu7Qu6WYkKJNo2hmEUlMKBJCgAk74P2mevliliTEkHfxpWMhKWq/hshFsNpPvINHjnUP0N66jyJp16nJGTkJDCgMdIwDTWrUCoNuPzEedVPLSbVf/AI1Xh8aMIz131ScHMZMfa6N75omJCiR+fw2AJjYr73BDKSymgWY6Q/V/qeDKynniAh9iht5KhmG4Oz7HCykAIoo+K8+NN/rD7NJVR3wmMl2e3I34gs87HP5zV0HN+PcaA0pemOjyRozqjhgVaT2FljRX9qTIsoYqWVmeMxlwqiqu9aA9tO23JjKwcJ1RlQ1DGRaBv3Ph9U09H+xyCaKOeaaUNKiSFESNdpKi1tlc8G7583pjj+zjDgTf+LcCs6yGZlIIBNkx7fH7uBoRn5UmC5ljfHjEyCTtQqHhKqCTNVKxZw3JUooVF3MeDrh1X7SO5gdqSF4p5QFb8vbI8uN28lbUFaaiC3zqgNBNxGVp4rw2wOMbRKA4c34CxySZSs8Sxsv3YtVxRo22oa4ESqp3Ec3ySbjdSnXI7soUwze12I2iKa5EjZgjKz48lujV7g3u4u9D0ieRwi7mZ2VES+WYmvF7V3KPcSaHuNc8dOpdAlw5FSaML7N0Z3K4NMd+0gA8bl4I4ux5vWqnTdcAMErn1arLCSJAWY8g9tIrLKAUMdFEq6Ic7u4/n9pwDfK86ESfeakWI1G7A7Ukj2ja6tGpDsWj2mSMbeKsg+DUxZOR9ODWmnoiwzJDCEJyPu5x1jMR/pd5c5Pd/KFBJk+G44F8F9Tp7GjPsIaLW3uMtG0Qc7op0aSLHxcWaMcDqLwu/JLKz5EKlmPJpWj8+K1nr3VooWkxHEqtHmpOHS1AjlkV3PcDBlO2WVfbzxoZjr3ulZief87jmFcmppI+RXzZc/v1x9USnLhw83x95hONN8bZY93n6eZv9Vf01Qylc8B3Mn1VtSrZTJaNgD5c/kg+T6uyYHyFidDjmeRlSYCS/wAUhWLSIzMfapst9K11zPtSyZ4+3k42NPGSGqmFkeDYlH7vH1GvH7Po2xMR/vkinLKIoMG+pD5DMJF8OCCavi64NduufZXPCsSNlY3uIiiDGRLJN7RSMBZPyatv11zyXyfFehYdC5oDp2HXJ8gV1/4cSdSzsKN8cRjvRDhieFlDn9n6LVX+uu32kxK2fkzSF9kXYh2oQpJMZeyxNKAH/SyQP01E9Iek58Tq+JFOq+1i1q4YcQSkfQ/F8j/fUf1b1+aLqua0Mm3dKFIIDKdkaKOD4I55FfremeSaZVTaLX17dMeU7pk9GYv3bH6s4LFVx0ZSwAauzLIA1fI318eB86D9JTJijiSGESNIiPJIwBosopOZU4RNqj9Boj6ekduidTlkfdJOxjLUB5iiQAAAAAb6oDU3qGWsMEpW9yRybb/sq544+n916uo/pC5+okVHXbyV1jRTDHLNLPGuRZx4MaNWkaMf8Y5dXPIIahQG5R7idRX6cEmHbdZFyYkyIpwio7rYFShQBY3L7gFsMeAQSZvqCQY+RjxOCIo8KOLeeFUs9BS1+wsIeCTR215qw2ZkNiGKVXWSFY1hJlcDagPtRCAKUfUByx/MDwRZuqkw9FyUSMp96mxwrFQkOKtAcEe/7u9+fr+mpUmViH+l6hkn/TyJIv8A4Fj0HWVnwZMqM5mOEUzIwyCI5acr2jGG/CZtu2hRFgk3Y0w9c6JLEqtDkZzbZF7irPvcx8htgcGyDRrzW6ua0m3v+UwUP020CZPawJO7j9t3mAkMqJIXTaQ7FiHe5Cy7v2QSB841N9N4rtkNKyy12Ejkkki7ZnkVie4YjRG1Tt3EC91Cwus6rsuyrmnCH/ax0fJmSNoEjCxe7utKEKktyPdIi+VjIv5vlSo3KX2PdTbHzGxXJUTBl2NfEkfgUeQ20Opvn2qDdDVv9Z6amTC8Llgrj8ymmUg2rKfgggEfu1T/AKh+zWXEG/73BI37KySdmQhQApQvIVJUBR+Zaoc+Bp3g4IV+ncyx1N5AnY53+3VXXs0Ay/WeMk4xgzS5BO0RRDcbomixpFNAmiwPGqixvtQzI1aP70DQKkyhWdL4tWsNuHwWLD9+uXoiDuZSTrkY0Qx2D3PMBuP9Uc7mJBJZ/qfkk0vEkw0ZTnSWMc+o4RygzJVrn1qHLJFGA8blZWmcdmJQhbdJLFvjU3SbCwNn6VZvoPVBlY8c6cCRQdt3tP7Sk/VTYPg8eBpci6Vl7nnV0lSfaGjjnJLRhXIaGfZHsIZwQK8A+7kUwelelNj4saSHdIbeVtxbdIxtySaJ5PmgPoAONXBc+St+pdbhgoSyBWYEqoDMxA8ttUE0Pk1Q1mXqUSxLN3FMb7drL7g24gLsC2WJugBZOhL9QTFzsl8g9sTCLtSMDtKKhBjDDgMrl22mid4IvmhM+X08ttkTKxifxgAMhFpi1SbYyUTcd351U8tYBvQuyjlFcz15joCV3uFO129sSq39RmneMb/7Asj5AvRHpfqKOZigDJIBu7cgAJX+spBKOtkDcjMBYurFoHUoI2yQ2DPBMGrtomQncUlIVK0ZUY2IEIYPZDSKQQ16z03CmieGEkqyO4ibtqrwyKgcjasjI8LxuV2gj27Rd0VNxTtbciHqP7IMfKnlmE0sJlJZlAVl3nktyN1E8lb55oi9ROk/YpBGyNLPLIQ+9lCqiNRBA/aYDjn3c8+NH831jJjxO8+OWMakhoTuRj8BgaeIE1ZplHy2qXy/W+a8xk+9TKxO5tkjqoHwoQNtC/pXgc2edVusGSttCnqKoLWkgDGSfT3hfSRPzoV1LoCyuXDywyMux3hYAuvNBtysDVmmA3LZoizpF9L+oM18dWaaaZiCx7ZxZdoPKq6EJIrAUCNx5vTH0P1PPJkxwsNwYEveNLEyKFanLM7RsNwVKHktx40+DhYi0hBfUXoTJKqkO3IiUIpVnEb7I/yx1WxjwKNqtb/arHeUvqYPeVXWSOREbfGyFCNzLs/RhSHlSQfg6vx01S/2gZ6v1GcF1GwRw1uA4VQx4u63St/LWvTMmoFg1ptokhBIMso4dW2vGwZWHlSD5Fij9KNggkeDqX1rqc+fLGzEtItRxKgFAt5AX53kW1twAOVC6GIQYw4IO4JxY3e4gAHn+1/jrtHlNG8TRsVcPuQgA0VG6yDwQRYr55HHnXUewH8QH4ox9FxKb3N/CSbZz9Vt1TpsuKypkJ2WYbhzuUgUCQ62KBIBujyOORo16C6iqZDOHU9qGaVqYE0qLV/IH0/job1z1FNlyqZSpMaUqxoVUBj7jyzEsxQfPgCgPmX6a69DCksc+KcjdIGBDAEHtovbbcRaEUeCQdxBXjWeoKzqH4hJ7LTR4LdRLTDRnKkenJo3xMmC5AHwVdn21zA5JMfgmlkUgmrP6DWJP8zj6hgszMFffGVUn8VdkkYIF0JEZIyTwCnNbr0vxv8AhXRVSDe0sKWQ0V4IJWm20eCByNcM3N7UhpdxcBid3hgSGLHkkm1/lpHULZqPdAwfBXUqz6pFGk2XZA7+xlWR6G65MiCCGLuIMglyXA7cUgDBv7Xv7vj+rXyNOPVcsbsZTjGffJ+farCEjw5sHb5PPHAPN0DU/wBlfqKuohCVqeNo6X4ZbdLP8HA4H5tWzkRT/eItvaGPTd0G+5u/Z2kcV4/536VxtQ/8wlmWnxXZp0X02BlUQ4ROQfklotv66l/8Ukp/X+jRflR53fHBry/iOqPU8+7Ny2Hzkzf3SMB/hq1ugDf1qY1+WOT5H7U0QB4+uw8/NeWI4p2dZJDJMI5GQvIzOI2Ki3Ym2Ari+fppK20eC6nwlzW1S5xAwd/EKxukx16fcfMuSoH05yo0/wChqD1bFYplStM7LJFtjQj2ruXadp/Wj8C7N3xRPpz7eh9P+kuSpPANjuzP8/Xbeo3UkDe0CiWhFc+DNGt19DdX/wDbVtJha3K5WoddUJ7p5zesRQ5+QsiyOGx4LCQySgKHybL7Fahz4Pnmga1Oweh4VpNBj43uAZJEiQEgiwysF+fNjUH1HG0WSchIJ5WRA5WKaNRJs7m3cjEM23e3jzY4agNTfTGIEw4RvVrTfa/lO8l/bfO0bqH6AeNOQlG62PpbGaXumBO5u33XG/8Ar7b2lv7VX+ulnovrBp+pyw2OwRIkQrndEVDNfk7/AMU/uRf1tq9SZ7Y+HkSr+aOJyn+lXt/51ap7oeDPjZqkxbVw5oUk9+6hKxh4O0Fr37vjijqxjWwZ8lXUc9r2hgxOfBXRGKvWNeDMBr2qdlthTHW+DqtfthYLLiNYFpOtmvrAeL+fOrJ36T/tG9My5scPZ7ZaFy2xzQbcpXhqNEfQ8Gz4oa0UXWvBKx6imX0nNHRVQ3Uxx70FfVl/69Rh1BLFslX/AFxq5fQnpVsXGZZ0iLvI0lKAwUEKAu4qLNqWNCrY+fOgHrf7Op8nKabH7Ox0RSrkptK38LG25Td/B8/XXQGsBdBGOq5H+sIZcMnp/Mp09Hx10/EA+MeH/wCWujSnUDo2EYceKItvMUaRlvG4qgXd/Gr1KDc65gXdhSb1SPqeJcT76Vk3uGWBHP5yxjUgsR+ZgZHYseTtOrQ6x6lET9iPb3im+5WCRopJG9mJBYAg+1LPi9oN6rR/s4iyMvHnXK+9Q5M0hkYrTP2w5kIZfayMylOBwG4JHOqarbharKBa10uW32RlGUwySTL3LlhCTSRqwFKy+xhbBVR/rTH+odWKnovDtmaBZHbkvKzyNdAWGkZmU0ALBB4H0Gu2L6axUl7yY8KyWTvWNQQSKJFDgkcWOeTouBq6ByVZLnEuduST6lJfUumDGmWIlnxslWRVkJfZIoLbAzWxV0DEAk0UocMAEnM+yuMSBopCU3BmhkJBI/qrKASPA8qePnVp+rMNHw5t+78NTMpSt6tGN6slirBHiqPINgnVXY/2oxKB3XSQGMe6BGBEl+GEhCr8kAFro/u0jmiZW3TvcQW5/tadZ61HGzrNtkmi47eRCDLYUNUeTj8eCOSoIsXXOmb0D6ghXH7vZyXeQnfIPxqp3Cxr+K8m1LKi1G781e7VdZHpTqE8X34RfeBNudu3yyuWO5WjIDqVK7aUNVaaOnYCJjxhljdI1Cl3gjyIwQObeIJPEb5PcX2/XQBMqVWUixpa6Sd+231lWx0vq0U6M0ZNIxRg6sjKQASGVwGU0wPI8EHVJ5nqeJsXIftuZJhPICYCRcjOU930AZRf6DTvhqcfouVKiqrZBk7YXdtuRhFEVZveyt7XBb4bwABqvupemplRE/Ap3jhUCV78/IMXilN88D66ZzaLxFV0dO65rnVmn8ps9VJz8zE2QKIfyyRBi2Ib2ry37HusLyPnnXszMwWyICsC7VEpcfc2APCBbXt+7knmuP0vUXM6NkdyJNsO5mZh+K3O1Dd/hCvz/r/v15uiZAnjTZFZjkau6fG6IHntcHx8c8+PlRp9HyrH3vyVfH1nOkPe3NSUyMH71ITAhTtRgD7m3B3y7uO3wa2+6ufHxxnp8vT+7OWx1K94bbxGNL2ouK7Z2+7ca/W/nUaPouQ07rtiBEUZI7reC01c9n6g/wB3JvjXD6BO8kygQ2sgBuV//VRHj8Lngj+/j51ODpP+x9+SPG1n/Ie/NaDKxX6a47IM4iYbvuxvcl7ffs+igE3/AL9S+pxQZk2PHjQDe0jKA0QiSmSxuO2jRQUCD541H6X0Cd0cXDxJLHRd/wD1jA/8X+vH1FeNcumQzRRRZVx1EIpyAW3VGVZh4q6Ug/x86ZrNKw3NqEkeknlsiXap4sdTABx3jrumjpnorI3zhXSObEKSRxxqSHO0SRncSoCsytH+S/a2nuHrIRjlTZUS4k6RtAjhUI9oJ9x5cm/HNX8VzvmjtZ8Eg/LkI2Ox/VbliP8AITD/AJQ1W3qnpJx86WNQTvZWhq2bZIeI0/qgS712ih4J83p2Ndqnw90enJV1C3S05ptnO3cpl9B56y5WbMjWFjSyQw5Mk5PDc+FBv5FG/AVE6L1mER4j/eliEESh4TuDEgNupLAffuB/K35Vogk6bPQ9pj9WkZSrBBYJB/LA/wBCRybPB1VYTaOf2R9eOB/9tZdTTaCR3XZ+Gac6lpJNsAH19FaufDXSekoB+ZlkAuvOPM3x4ot8aDdF6JHC0WxmZmnxlZmC8/5zEeKHPgi2LHg8+dNXVIfwekxfSIn/AFcdV/6egvTeowy9hojaDLhUswIrawc3f6c38c3R1obsuZzTQelzS52ZJEYFdTHEskkRd4/83QkxkMOPxD7DxfN81pq6dgrDFHEl7IkWNb80qhRf8BpAi9RTyS5EmMyRQTSiRZSm+VlEUSbghO2NT29wLBiQwO0DnW46zkxqztmSUo3EtHARxZ5URqfHwGHg6gCcJ5z443Qwy7SsoKFC35wRRAF2f4aEN6d5j7uTkypE6uscjIV3KbQsRGHk2kAjcx5AJsjSl0/q8Mm6bObCeKUtIXMbmSRdoVY442UsnbYeFY+fFtu0Uh9YxQdORmmiknWNRsaQFixoDeRZJWwWIsmm86hCYEc02hv469pb6J113mRGeOVJu6I5Y0MdNEVDCi7hkINq4PwQRr2hCuBBTcRrUrroRodmddxon2Szwxuf2XkVTz44J4vxfzqJJU7XgNAh66w7IE6k/AAYlv1RQtuOD7lBH663/wCG+ERYyY68Fzu2Kfo71tjb+yxB+K1FJCOLrwGoXSusw5G7syK+ytwHkX4tTRF80ao1xqcWGjKC5T4MclCSNJAOQHUNX6ixxoTH6ZKZCSJLUSSSSiIpZDSqwcK4YUhZu5tKkg3RA4B1dZOpKVaaDeo/Uv3XtUgcykirO7gqBSgFmHu+AaO0V7tHgNK3rrpZyfusKsI+5MylygcgCGR6FkVZQA88+DY400oErlP1ObMgkXshU/40bpA5QcsipJCnMgBSywADE3pex+qNktI6wpHJLPG0UrGRUQxNSLv7Hbcse5YVyT3WXj4UOvZM2FlT4oaKSONlAVsdBGQ0aN/QqRF+0RZUn9dAMfq0sTl432FjyVQBuSTtD/0ijnwrC6F381Go0GCVspfD9RVaHtGD3CvrEzBjZ0sJICZJWVD8CUja8bf1WcIJFBrcTJXjRHqnpnHyTukSnIoyRs0b1/VLoQxH6E1qkIZpJsdZJJI4o5DtVIcePe43E+7ajNIDs3lWDeNx/SXleveoY6oFyy8ZUCN+1ESQAPzMyHcSCCD5NNfOhxGbSqW0HueGDfxVketiFGJioNqhjKQPASBRtFfTuPFX7tKHUFH3rGXzXdmN/wBlAi/3zf3aSs/1llyy918hy4UJeyH8tk0B265J8/PH0Goj+psnd3O++9VKA7YvBYGgO3Qsgc/u1irDiPkHlC6bPh1ZjDIHXforCyEL5kIr8sUzH+LQqP7r1uyf56LPjHP98v8A4dAtzRSqZszIM+0Rs8cSdtA70oY9o0C4oE0SR8DQLqfWMuGaRHmLSKAncCqCUNOtDbtHnxRIO7nxrOKc7Ebd/sqqTHVXWt3T1hi8yXx/QQ3/AK+Rrr0sbZ8sUL7kbfzgj/7Oqxh9QZIcv94lDMApI2chSxAPsrgs389Tel9QypZgqZUqvMwDE7fCKTdBfhQaHGiaO+Rt9lpdo6tNt5iBndOvSJgJcpa8ZBPH9uONv8Sf43qP0WFDC8LfsyTwn/RLmv8AmuNQhiqJJETJzEmkJQykqUZ0Ue0+wBiqkWBXF0bGldOoTxs/40yuXbuU45dfYx/L/Zr9wGiGg8+ipoUnVja2Me/snxvUOZNgRC4keFEdaRmcyQ/BZmCqSVKkbT5I0Ffrck7JO0ztKu1kZqBTlXA7YARbIU8ryPqDpXi6lMo2rkTgWTQkIFkksf4kk669Nw5MmSGDvS8WFJcnYigkhOePoB4F/prqabUspuJqCR8lm13wSu6nc1wbHc56furI9PMR0vq7MwLbHBIWrrFWuLNefjj6ACgKrzn9r/or1/I6dT0hHEuLDPmRGQuCzTOY5SlRyB1umA9qnhbA4sDSJ909ttvvkG3Yi+Qw88jyNVVajKjpbIC2/B2VGtcwwSQP2meXdXr6mjrI6eBzthnr+AxwP8dLnqnAEkUUYVwHnj3VfKU27+BWwfrZ+uq5y+pzEbjkTllVgrGeU7bAuiW4HAuvNDzq2Oq+nY4PuTRGW5d2/fkSuD+DuundgKPPFfv1dTeCIC52q0b9MQHxnp/Sgr0BZMuIx2kksuzuA2VGxmcoGsKQiMFoUCRxxWvZBxB3QsX3elnMOT33aR2hYLUivxJ3GPCEuWHxzYn+mZ3bJwhJH2m7sp27w3Ax5QDY4+f/ADY1wwvT2UcRTGomjlDONsgjlQuzMQN3tNEmmDA0ariy6yQuvTODHzkRleG+7oWZfabBARyVv6KfA/fotJnxeD1LLiP0mKRf/Nx10sdA6Sy74cxkiSC0Z/vXbmhBiDrKpQgFTYQL7gKIul26O/cMhcCGVJswTFIWkUSNKaJTukRTB7YIWYIPnij40pKO6E+ssv7lCc+HLORMoEaCZ45FYOy7ggjVSp43HaedvNgCvaJ9CwkbKE0aqzLHIsswx+3v3SKYRyibpFQOHZQByB8gD2hdCsaCdk/btVZ629QtBN1HFESOMpU97OV27sdUHtCNuopfJH+/VnRngaqL7WUKdQDbWIlgQgij+RpA3kjxuT+Y1fQa1zwHLLq3Op0i5m66T/aXK08U3YhBijkSu654kMR89oVXbHFfOoU/raYwzQ9qL8aYzH3PwTIrla2i+Vq/10L6Z6ay8mPuQ48jJZUMGiHKmiPdKDwdcutdAycUI08DKJGKL74jyASQdshrgE62ijp5j6rlcbWRdy8ArN9B9fbNysqeREQiLHiARiwrdkN5I82f7tOx/wANVn9joasslaAMS+QSaEjfBIApx/f9NWUG41gqtDXkBdjTlzqQc7crop1lX1yjbW27VSuhdg2gvWQBkYPivvD/AMzjZGit6H9X6Y04iMcgieGQurbA4vtyIwK2Phz8/GolIVVfaB6TzJep5EkONLIj9sqy7aNRIp8sPkEfw0vj0F1H/wBil/iYv+804eo/WOfjZUuOJkYRhPcMdR+ZAx43H66F5H2idQ2nZMu4CwOxH5+n8f8Aq040T3i+FYz48dPFEHbGy5dM9M54hSGXBnKxG0ZJYlYXdeJlIoMVsNyDVa5da9GdRlKpHhsscd7blhs2AOfxTQFUBZ8kk6iYn2pdRkdVE6U3N9iLgAWf2ePgfx1Of151C+Mn/wBzD/3ekp6M1Bc3ZLqNaNHWAf8Aq3xnwQdPsz6nyTjE2bFywcf+81u/2Z9SPH3bg/8A80P934nn51Y3o2XJzMdpJM2VWErxkJFjVS7SPMJ5ptHG6DN/7dk/6mKP/p9UuowVvb8UrOZg4PbqkFfS2dIQ8+ArSoBTLkRAGjYsbqXmz+1RsjQPO+zzqc0ryNjqCa9onjIUAAKtlrNAefk3q3V6BJ/7blfyxh/9PrB9PyV/+uzP/wDP/ux9IKUe/wCVnpV303XN38lUa/Zb1Hi4U/28eu2L9mvU43WRIoleNtykzoRdEUR8ggkEX86tlPTr/Obmf68X+6HXj6daq++Zv+0Qf4RanCC0O+I6hzS0nHgEk/8ABbN3GUYWMs5HL/eF+gHwl/A+boVfGgmT9mPUHomPHBJtvxgLY+TxHQBNnaPFnVnD019MvO/24/7Gtx6Z/wD7eb/t/wDwaIotGyopamrSNzT8lU7fZH1A/GP/ALc/93rpgfZf1KKRZI/uwdDYuYkciiCO3yCD9dW0vpi//wB3mf7b/wAOqgf1JkB2U58wp3WjMoIp2Avj6AfTV1LSmoYbHml1Pxisxn5hJBxgD7JpHpbqILSR4+CmQwoy948/2iOyC1VdFj4F3pc/9D3UAAP824Hnvt/En8Lz86i9S9S5qJvXLnG0+4b/ACvyfHx54+L1jp3qvMd6fLytqi22yckmqFfFAE8edw0f8MtqCkRkqvT/ABFzNO7VU3QAYO057Rz8VL/9EfUBY/zayrLfebjcpHzDz5/fp99YoEGAHNCPuBjfioKJvj9edIJ9U5AYBs2cDi7mo1oxgTmaGCWaeaRu1dSSWtuu1yBx+tG/nVrtMaO6o/2R1xlxOOoA+SI+m+pxy52L2ze2WUHgjnsSH55+fkA+fiie3SsBcfJx4I+JRK9yCGWHuRBH3iRpKWdy1EKl7a3ClB1y9PhFzcFE2hQ8tKoAA/AkugP3/wCOiXpnp888cEkm0r3RkNIZ5HdmXeAFjZNsRJNNTVQIA54VGcpoyunxyOrSRRuyflZkUlf9EkWP4a80uu8wsca4OPGkV4C1o0KJHHx/u1jXdQK5JGvam6K3U6T/AFn6EfOnSVcgRbI+3tMRf9piSCJF82B4+NNqt8azema4tMhI9jXi12yFek+hnCxhCZO4QzuWCbPzMWraWbxdedcPV/pUZ8SRmRojHJ3AwUNftZaokf1v7tHb86wzagcZnmpY222MJf8AR/o5cDulZnl7uy9yqANu6q2/PvN2fppjB1qG1txokkmSg1oYIGy61xrXxrAbWdSEVoPpz/droh1retdLCig5vpXDnkMk2NDI7VbOgJNcCyR8DjVGDGkjQFoZIwD5aKRQNzcCytDyFH8tfQG/S/8AaBjSzYLxwo0jtJF7Vq9qyKxPJH9XWihWNN3isWr0wrMzyzhUemMEkkccBqoV4s8gVybauK+mnH7POjpNmEZGMZIxA1GaAlQweOqLrVkFv186gQ+j+oKQyYsoZSGG5olFqwZeTJ9VGrwD3Z+Ppq/UVW22MiD91l0lBzncWrMjGekQFGxOnxxLtijSNfO1FCjwB4AA8AD+A13Ot9ZQXxrAuquZXWt1rtt51oV0EQvI2vXrIXjWAmgisVrpWtBHro3xoqLf40C9WdN3YWUsUQaR4XVVVBZZlI/nzo8hNc68x0EnZUL1HBlhIEsMiCSwokSt1DkX48fGhvTsBhUUKSSOSxAVbYgfu+gofw1av2h+n8jLfHMCIwiEgYNJs5Yx0R7TfCn+ehPpP0Rmw5kMsiRLGhbcRNuNNG60AFHywPn411BqgWXGLlwzoXCpwxNhicjlP3U77N+kusU4yMYxkyKymWIAkdtFNX8Wv9+ndMZeBsWgKACj/q1Ioa228a5znXOLjzXaY0MaGjlhR48RAQQqgjwQov8AnWtlhoUAAPoAK/XXQrxrQg6WU4XJwfreuEh/T/z/AA1IYfXXKXUlWBc1bXtZWKx5/lr2kuhMv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data:image/jpeg;base64,/9j/4AAQSkZJRgABAQAAAQABAAD/2wCEAAkGBhQSERUUExQVFRUUGR0XGBcXFxwdHBwfIBwcIhwcGx0dHSYfGiAjIRweHy8gJCcpLCwtHx8xNTIqNSYrLCoBCQoKDgwOGg8PGikkHyQsLCwsLCwsKi4sLCwsKS4tLCwsLC8sLCwsLCosLC8sLCwsLCwsLCwsLCwsLCwsNCwsLP/AABEIAMABBwMBIgACEQEDEQH/xAAcAAACAgMBAQAAAAAAAAAAAAAFBgQHAQIDAAj/xABOEAACAgEDAwMBBQQFBgoJBQABAgMRBAASIQUTMQYiQVEHFCMyYUJxgZEzUmKhsRUkcpKTwRZDgqLC0dLT4vAXU1SjsrPE4fE0RGNkpP/EABoBAAIDAQEAAAAAAAAAAAAAAAECAAMEBQb/xAAyEQABAwMCBAQEBgMBAAAAAAABAAIRAxIhBDETQVFhcYGR8AWxwdEiIzKh4fEUFVNy/9oADAMBAAIRAxEAPwC3X1HVm3alPrCjQKuWb1zdfprqeBrxjvQlKo0h41mM3od1Hr+PEzJJJRSt9I7Klix3GVSsfHPvI4o+NGMaMFQR+/8A/H10ZRkQtduvFND09S4zOEWQnc2xX2Sdtm/qrLt7bG7AAY2eBzomUPwD+nGjKWVyI1gr4r66k7frxrBStSUJXLZWshfnS51jqW95y0kqQYzJEUgO2WaZwhChhTADuxqApW2Ztxoa4DBkHiDqi/6OYj/3NltpC+CpKbFTQzH6xFLPJElloxZavaaO1grftFGpW+hNc0aCZMT7fdH1Eg8VNlxRJz8FkmD/AMgf3HRT0/0QwlnkEasyrGkcQqOKNSSI0sAtZYszULNcAAagdJ2RBReOLSr6m6y6Szr3ZIYsWJJXEIhMrhi+5wZ7URxhPCjczWPoC37PpoP18YbUmUcfcQVTvGOwWAHt38g+4ePqNMo4oJ0vprZWVkxZkjTrjLEIdpaIMsiu/cdYmUGTwm4UBssBbOhUXUGjWIZGZMgklnjif7wkISKCXt75GZT35TwaewwHi73H/Rr3MjfMuBhsf3oZg3/xDQvoPUYovurzSJH/AJnvG8+TPOHpR5Y/hE8aXklCZfTmY8uLC8v9I62x27b5NNtr27hTbfjdWo/rPqxx8GeRTTlRHGfo0hCKR+7du/5OiWFnxzLvhdZFsi1a+R5B+hHyDzpd+0LBWePHikftxNK26QttCv2Zezub9kGQgfqaHzpx3VjptMbod9j+UOxkQDxFKHQfRZFH/SR/4k6fAvPOkX7PehDFyZEWQSP93BnKSmRFYzOYkDECjsLWKHi655fO3ouILiQkoNLWBrtwkaLq8s8kY+9SRTzSzRJGgxzFC0ZcrHNGwMzllSy3A5FFbXWkhkPSj1Fpp1yTEZwFlfthibSEQ7u2ychKKkm7u+dH+pRxNk4Tp22b71RddpbjGyfaWHP8DobhoG6f0yHipXhLX/UjVp2/h+EB/HSorpJ6qmiZzMuPUWwzQxtIZIVcqLLkduUruUsoC8Hj4tvEWlL076ZjmhTIl7pOS/3pozK/aLM++MtHe0lV2Cqr2Cwa05oNGTzRyFzEeg8PqOJ8yTEF9yJBIxobf2bUG7LAOhPHhhz50X6jnLBDJM/5IkaRv3KCT/cNUr6B63u6rFI0iF8hpA9Op5kRmoUfAZVUfoBp2NLgT0WepWsc1vUq6CK1pyT4H8+b5+NSGj1yK6SVpC5MuuarqQy65HQVgWI6/fr2sOuvaWYRhLf2g+uv8ndtEjEksoLAMSFVVIBJoWSSQABXg8/B1+z/ANd/5QMkbxrHLGof2ElWUkixfIIPBHPkc+QOn2hen8TJSI5MphdSRE6+5jdFlCUTIOAaAsVdjm9fs89L4uIskkEpyGkpGkNDbXOzYBaGzZDe7xfxpTdd2RmlwYg3z5Qh/XftPMU8kcMKusTmNmkdl3MpptoCmgCCtm7IPH1aOl+pYpcNcs7kTkFSNzBg2woAotzvG0ULaxXnS56h+zBZpnlinaHusXdDGHG48syHcpWzyQbFk/WtGX9PxY/TeysrRrj/AI/dYBiHR+8XZRQYbhZUVxwK41e+y0WzPNc6mKwe4vi3kge6dRIjJlY1y5DrL9370cizkn8WOJywaPdtG72+0H5oS4epytiNiwnHlbsmFDDkbZV9m1WMUoUgjg/n10i9WZEQT703ToZHUN23yHRwDe3cNrAHg8AnweTV61zPVccq1K3SZR9JM0Ef87HOqlchHqbOIgVXM+Gqxw92Fk9sYia1MMikqCX2i13E7V/KRoI+Pjyk/hNO1K5YRSTuFYWCzBXYX5FkEg6I5jxux2LjhCVBWCXvR/UjcVCgfVdoH771lZpk6XBJC8iJHJOc0wECRZNzUzfLKp/Z8le3wVFaSJKi5envVX3fJjjjd2xmMaOpYsg7tKjxFjaU7AFB7SN/AKc2qfI41Sa9YhbIjgdpV3SiWV5YHDcSmVqVYwSzMSoCrtAZjx4Jrq2XHPLlM4j7jSMI5MqGdAIuyoiMEnaJhKSEswABLAm/B0zSpsnDqnR2Dz1F94hyWSR0RwkqSIEAeMllBsRoQd6srLY3XQiCcq6I03UsYyNsQzLC6Fz+VS2yQc1Qsi/F2RqFlfaEY4WYHCmdE/KuadzsBxSHHBJJ+AfnUP1D1F45EinzreHJxC6SLjxxuTJG57IFTKqDnexZaDC7BIii16hLIzTyZEMWRkR5UWEg7SuoQojs8UbsFDSbySC3HAs7RbZ6Rw2jjcNGYo2ldoYmIuOM7aXglR7gzBAfaGA4qgq586yz5MiznsLlY7IYBG7vkGGIKAznthFCrweSSwvwC4+muomVZFYqxglaEuopX2hTuAs1+baRfDK2oJRCMx/Gq5/4UTRvFjSx7plDffI3iHbkUh6lEgsbWYe1APBYECuLJCapbOzJWkaZIy7TyvIz80AsrRxr+yvCIoouKPI88x2AoVL/AMtyYghEMbsVRsddoFLGXDDcDZpfyhj8A3zV74+fJGpaBAZ0xkxo3OzciIbpCbXeQeSbBIQngEaxg4MRh786HIaXJkxoITK0cQ2b9zPtuyTE55DfsgCyTqNk71Y/dcaQKQg7UjkiNyJO4EZiC8Y2oQdwFsdv0CGYlEJ09JyHIMmYAVTISJAGKmRjF3FaSUJSrISQhA8CMXXADJJCGBUgMCKIIsH6g35/dpU+zydYcCaWVgsSz5Em4kkBQ3vI+SNwf9/63om/q2NNrTQ5MCP+RpIuGNcKAjO4dgOEZVJPA541YCiDCL4WAkS7Y40jXzSKFF/WlAGg3rVQEhaVWbESQtlKoJ/D7b7S6ry8avtLKL4okEA6m4XX0eQRFJonYFkWaMrvA87DyCR5K2GrmvOgn2lZtRRQUWWUvJIov3pEAe3wrGmkaMGgbFiudHkiTKXOn9ShaWDJSCIPjzsA8MRgSaEwsAe2xLWruQC3wrEEbq15+pXFHACncx8KWFRvF75FjRZSOKUBT+vuH10O6MZshkh7WyaQlULFwu1QTI7AgNS8cCixZR87hMyMeECSaLJE7wgd1Wx9gkj7m1uzJXvCt4FuCQBxYOlBKmF2XMx4xIuK8oyoO0sBaeVpsliFJVoD7TEQdljhacjYFB1ainVYdByVPUMUxujHdJA+03amF3Ke3ig0atRPH8dWdt40wQKH+pentk4c0KEB5EIXd+W/jd+hIo/oTpVxPTztko6Yb45adJ53klidRs7jbIQjMx3PITZC8E/oA9a2j1CJQIWTqLlTpGjPIyoqi2ZiAAPqSeBrXqnWYIK780cW7xvcKTXkizzX10L9TMkmKs6SRlIXTIUk7o5Nh4W0smyfbtDHcFoHxqKAwpWB1iGfd2ZUk21uCnkX4seRfxY512lYaT4oMqafHUP2siKORsmWlkaJJWDRY90FeQAA2ykAJuo7hZfBlkXKfGkk722NZlkKqr0zOpRwgCk2thgBYuxxZita7qjKTfy1nXNIjVjXtLungId1IPFljIETyo0PZ/DG54yHLEhbBZXsA7bIMa8EeM9DDPkZGQYniWRYowsgp3MfcuQr5Ww6oN3JCcgCtLP2k+psiHITHhcxL2xKzKBua3ZaBYGlXbZrm3XkfM37MvUU2SkyTt3GhKVIQASHDHa20AEqVu6Bphf1NvCNvE5LEK7DU4XPdOwGtMrBSWJ43FpIjIw8WGBB/dwdbFq1nuaRXIDD6alMkZlmjdY3RyywbJpCgYR9195U1u5KoL8cAka7+r4S0cTFGkhSZHmjVSxKLu52iy4V9jlQDYQ8HxoqTrKyakIWqsuvZDySGWN3zI1V+6yQgLD77hVQF3OALDj3stbuLrS5ixB8dCH7sxdBJsnruIklhZKbY/sArcCRx4Or2VtJf2ldKx+zHM8UNiePfI0ak0dw9x2kkWRpHiGk9kAMpUnzWKkSY2RtPn2JIvPztRmP1/Z0Bl6zJA0xiknxgT+Ev4kSfkQBtjUh95Ym1+ujONgYZoiFW/0MWT/FItBsXpUoYAQZgHeN7Yckfh94keFHHb4rzXGsegDGue5oIhp32Ph36I60uLWtJmXD9O/n26o3nfaBmJIEgy0mUJuJkjifyzAC4tnkKT9fGtE+0zPv3riyfuia/wCRmUf36WvUPS1R2eTHnSM7ArSJkKN1HcAXAYmyP92oM0IRGZRkJSlganrgGj7wQNdjSU6bqLTUOe5g+i5WqrV21nCnMf8AmR67p6X7RMoxJ3cbEMM1cCN2HPK7495NkAH2h/38aFdT63iySQN93wGAMm5caMB/yEVIkipQDfU+fGturbF+7RgghATwQfyR7AOP9P8Au1GEEe3FE8jRAY3eDIu4l5Gt7tWFDyBQ3Etzxrlsqh1Jr6gMOLhjeB07rqODhUcxkS0A52k/REujTQbZJTgxujyEJ+O0LIEAQjaqULdWaw3O79NSPTeYAJMdozGI2aSKNmsiKRyQwfydpbYfngfLaXPTndljWEyERmPuPQUMbIAVXHIBLEnyQBQIu9TcKHEldVVJUe27UyswJNG9pLsfcFJ94pgOfpp6ruC404JtEmMwO6lIioA+QJMDlJ7Ir0nrSvEyrjd7HmkZmidijrIKJkiYXtJFHbakMDypJXW0uJhSpt29WVCTapPE683Y5kZjfPB86g4fX5I3eOV8ZpEYoQ0jRM9VtIDBkbcCp9rCrPHGp3SenvHlSSCGSNZ1BI3RMgvmwVkLGyWIpfMhuvhw6RIRjMInHlwzKcJZOphTHtMS4uPSp+UcpD+GOKBscjjxqUep4ccm2d83vPLHkHu4rqWMVBSBHAFIHFkC/FngDWmNnNBhdRmjIR0mQbyBar2sYA+4V7VdmFigSePOsdZzWPTcdstrmfJV8cvtV9gkvc9bQD2N98DhgDydMEOa5p1HHSRHj6iEWOSSVFyMSX80u4MXcmMtQZlHjjzdXqN1rryzZeMTl4mQCk0Y+7+1gT239ytK55EZ+nivkaC+ps6RccPC7Ag03yG3ikP+uFQ/6R+miMmEmRAsm4guqSxyAC424ZW/f448HkakpgMqdidTXHyI5VTe0AZZ0Rt0ixyVbbBySCinb/V3VZrUeHo8ZCLiNg5KRm4d8zRToLHtYMrmwVHI2flFrY0OweoIshbI24srAK03/FPVUVfkLYUe16PA/NWp/W9rKszLjmOn/pYhIW2gMqqaosVWTm/ofgjUlEmcoh6V9PTYkpnmwnLKGEYx2iZFDVuclpFkkdgAN20UOAOSTOHW5pXkYyZWOy95gDCFjiSP+jaUSR/iCQe4kNYJoVRIEQ9GRX3RL2QfmGR4iP1/CdR+nitT8LrOSNwhyUykUlGiyNrc/KiaMWp+DvV9QFKWlG8H1lJsjbJxjCHEe+pVZojJQUyx/mRWY1fur5rmmabJWNC8jKiqLZmIAA+SSeANIE0ZneSWJZFlDJNl4DlA0m2gjRyAG1PbWgG7bldp2Etod6h9WHMcSQxvNjxMojSnG56t5HARvyEhFUgUwdvIWmlKpWb6qb7xO+MkhM3a7WSyqqhVADRsJqdort7jFneaINE7jMU5M5jAKHIU4uNW0SZBjXdM1eIkIZzX7Qd+W2XGwBLlEmKADt/0pmcoiHghCxQuzBSCV2UtiyDxqJJ0ZoJ3Ey0Zz3gRJ3ImCkE9s7VII3XRF/l2kheFlNATa+R92U48BWTINy5E8lBIy3LTTGx5A9sQI9qge1F3Ba+6Rdzc+K8kTjecl8eSXJyGII3I8fuxSKQxghQVPGytcseUN24HyRAiyBgjQNM08jMAJMljxtDlVG48ttJNgAO/RuotKJFkCiWCVoXK3tYgKwZbNgMrqaJNEkWasyZRAkrHQ8eYY0PeP4wjQSm/29o3XXBN/T5vWdEd4HzWvaQuKvCXPXvUcGJI1zk7pNmNFW34rcVO5Sg5AJ3C/wBddvQ/UcOXHb7igjRW98ZXawYjy/JLEgfms3VXxQEfaJ6IkzzFLAyCRF2FJCQGF2KYA0RZ4IogjxWuv2c+jpOnpMZmUyTbbCElVVN1WSASTvJPFDjzzqyXXRGESylw7p/HO0cvH34JyB1sFrXNGB+br6fGt206oWdusXrKtrZvGgovKeNZJPxf8NRep53Zglmrd2o3kr67VLV/Gq1QnX+m5sspkctk7wG3gr7bAJUIzAIoJNbeKr5vQc60SnptD3WkgeK+gyx+p1w6v1MY2NNORu7MbybfrtUmv0uvOkb7KuoZIMmLkuX2RrNHbbigZmXtlyTuHCkfQlgOANWGV45/dozIVbt4Cq7pvTsnNcyoFkkNh8uU1GpBNpABZZR42oQvAti16leovTC48DNLkPPM7iMICsMQZwTb7LlChdzkGSyBQq9WLAoUBVAAAoACgAPgAcAaUuj4MeRPmd2NJVkZJadQwtJ8qNGoj4WFP5aS1Kq96P6IEw3Q4jZNm+9JSxHz+TuGmHiiit4860zPTUqffHVIYOynbKRgsDsiLsQ6BBf4lcqeRVmtXiXr+Wl31R0/p8aNPlQRHedpIj98jEH2+2ixIBvcaqySANCKjc0zB9UHMYWkVBI9Enr6WyoWjkiwRygSUQyQ+5aUqwsoSylbFjkM3I41Ezo8fDPekhyEYbiAYZgoJBBK7h2VJs87gBZ+umbH+1aEEA48yp4BBjJA+LUNf+qSdEvV/WFnwFGOwkGYwjFMVBQW0qk0WT2I6HiwTRF6rr6WJe4luM8pHdGlqGvwwh0HxgqrcaPJWdJpIEqZ92wvwyyAfgncu3eFCgK5UFkFXzqFjZH3aURiSXFCyVTUCUJIRijFo5ApKgkX+VuRwdNOehiwsjvnyrhF3l9u7iNN7UWIaqJ8cf1b0N9IesZoJtkUEU7yElncVIR8lphZCqOANp+ABzrPp9WCDdG1vaBsfELS7RPLb2bA3Hz3HgeiL+lJsGcZX+UMpVdpAaGRJDCyCOMK6DeqsTt53biCAPHld6j1RspjI8pyArPHG7KL7asQhoAAM4p2NDduHwBVgYn2hE7hOsLRIdsrROWMf1LowNqOb5BABO01qf1D0Nh5S7o1WIuLEuOQA30JAuOT+Kn941u0uqY1wJysGr076jLWmFT56hJCVEMhjDAsVCqRuBUA7WUgXZuqvaPnTz0SHLlxY5zjB0mW/wAGVS1g1eyQp8i6DN+/S/6o+z6WLLjQuqpkOETIc+wcHhrNq/yqVTE8Hzp5xsCDFCxyRPgMAqCeCQiFyAAN7EbNx+k6WT4LaFZ99VzgIHJamU20tNTZMuE3HzwM9EtSu7TxxlmgUWzwywlWcAgWu9ab6kqeNwJPGi+TjwiL8VAYYz3DdnaQCPA/RiKHkGubrUP1fJlNkpAZUnTHUThowIpd0gkQBmAeMkKGNbVDBhfA5HZWawRo5mKBvPej7Z4PBE8O+GwQKtP4azmqxjrScohjiJROHrSq3uiZFTahNxt2/hBIEkZovgWy8fJGumIkeNFM6qI0Fu5BJqhZPPiq4UUPFVpWfPXbMpZHkdJokWMl97zbQQG2LGFDAuVDH3MxparRjM6rDKnZaTZu2/0gMbWCCpp6DGwD8g/NjTU3Fxh3v31UIG4U/H6xJJEmXGrLLAx2qdpJC134QfJD7SlmveoPgAnn6dyVbGSUHiVpJATQvdLI/AuyaPj6X+upHSvwoVRKKoAqgG/oPPz+p/Un50CwOlg48McqEvjMSi7gv/GErfPIIRT5vj+BvS80bMifcMLuV2ps7I7m7wzbsoxhvg+5VoH5C/pqJnmSBYlEbTJE07IkSUU7jFiWA3XQO0KqItEn6aJ9GKy4sYdVdI+pupVgCpWXeKIPBH4/g6leqfRWOzQ48CFZJiWKmecIIo6LgKJKG4skfA4DsQPbqFIEC9NZsUk8spypMZo41huPYzFtzM4cFJEpbVQfht9Hg6fugxQCIjHkEq7mZ37gkZnY2zOw/aP04oUAABWlnofRppwykpEkLNEQDIYwynlMeOKWNFjThe49uzbrC1qVH6dnhyY5F/Et1DSq5oR89xJFldpCKor+JIAyiglncglMOqZpP8NY1rJY8f4XrOphaAlX1zMe/FFK5SFotyjeUWSTcdwYgjcVXYQl17mNGuN/QUxcZCB2lgRkCEtvCsQxkjDMSSqjtmrNFiOPAJ+s/U8OKqxyRd9pQSIzt27VoFnLWALIA4JJPA81n0h6kiy42WKPstDW6L20A17WXbwVNMPAIINj6twXX8STG0clTxmTw8Tv3RDqmZ93jL2vlVG80tlgLZhzQFk+TQJ+NAf8vvYucBv6pKLfGPwdsTgAsz8rI9KXIY7fw2PMgSVAGLV5G12U+CPKkH5NfqAfIB0I9OYsV5SrGjxLOxRygYNuVWkUMR79svcBNnzV2Dp0CDK4r12VK93cVassoBItgKPsp2WCRwuyt0qKCFWy0I1i7sHSvidHhlzcj2rF2RGgjRVQspUu0jLt9yOzbAfrEefOmTHxtiKgYnaoW25JoVZPFnjnUQCVJerZJmyI90tRyFQi4ayL2yAU9xZd25TZ/jpTXopgl7TZJxou08iHJx6/KVHbQiWyqhh5YtW0C/iwZDNFkzsMd5Ul7ZDJJEPyptIIeRT5/hqH1CXJklDjCkCjHmgoy493I0RB/pfA2G/nkaXfdKQgPpaCaGMzI8vdyERmL9OmcAbbVFKSAbFLHmrNkm9NnpTrEs0Mkk7K2yRlDrE8QIVU3Uj+72vvSz/VPA1x6TnTxwQxvhT7o40QkSYxFqoBI/HuuPpqb6ax2TH/ABFKMZJn2kqSoeeR1BKkre1l8E6gUARXcByfjSt6PWil+Ww8aQ/vZ8lj/ex171f6vTG78LBwRjswkAtQxBVFPyLYqA1VbAGtTOm4uzLaMcBMTHX+UmQP92mKKMEc6SPtYw3aOCQA9uPuK5AvYzBNjsP6tqQT45/XT4NL/rLqbQLEFYxq+8swZVYlQNsYdgwTdZYtRIWNqF8hmOtdchWYKjC081U+RLCcZ5FhRBC0KrJGxZiW9rpI4JEpNPIOAVAX4NaaPsvw4s1JxIHIidHQq8kbKzoVeipUmxGn1F3+uofqKd8pJMcyF0xt0jxuxZlmWYwBBKqoWSTcWUspI5seAD32a4QwoM5jREZDE7vO2Mv5IFcMB/f+6Pr3flYg57pGaZjPzDNwxyAg58fDsuXrL0xiY8kUssfdiPtKvmSLKXYhVZe4+2lW/wBpfPnitBY+k4kDrkY7zIaKmHL2hWUkX28j+j3AqtBpCDyLF3oQe7N3J3EshYIXeLY0heSyCVdT+HQKqqkcgKPgHp0PLOPkGOQmNdzxSBhsWwAwcr4Q17Wrg2PoNLU0rCC3oPcJKWrqYiQHd/SR5d1IzemNjQStFBltvj7SlorjjQ7je5AdyjcxsF/gWASdc/seVjmM6yMkEMTSShWpGv2qGANH9prPPs0wRxtBcmOzYzsb9v8ARsf7cROxr/g30YandLYz4E07RpFL1OVICIxxtsQuw8E2BNLZ5ojk1esrKAYZBK6A1MU3U7RmM9IUv1X1pJunpFJEDLnQ7hEW4jBAIdmIJ9pK0ApJbjxZATovqfKgKwtDHPHLtjjjMjgqzcbQzxndF5O1txRQ3JAC639WTk9RkLJ+EgigRj+XeqmUx8eCRMtA1dMBZFaz9nHp0nLeVvcMcECQO57kkovcyn2q6RmjV/0oo1wEL3mtYNvf9Kq0WXc1G/4AZGGgMa35YtifBJJIbHk4kC3tDId+0Dgag/5eeNJJGQSqgJLwggggXUsT/iRHjm91ck0OdWr6jy2SIJG22Wd0hRqsqWPucA8Eogd+ePbqqM5F70rBdrAyoGpmlJRpERN+xnkclUZhLIEIetu0Eqmp0rHGevvf2OyanWcMJN6mHC7Dt2sx4W7FNvoE+fpu8/pZvTJ9nfQJs1pl+8OkUSLwbkQsxNDYzVwFJ4I8j669m+kFaOfIWMdpJEiCxsVdW2Jv7O47GUOSDGQOQ1GxWi/2eeofuUbR7O6khEpIUxzAMo2tsc1Im0CqYfO3fetNaq2u5riIbAAn7/dHTBtDTup4Ly6SQPf7LHqj0c2KI2C487SP2wscTQufazFrWQ/lC3/EaCSEkESSCC/mSTN4vi/eyIaHzZH+GjvrH1NDmZSJE0MiwR0I5S8bNI5ttjUCsiKqiq3e9hQ5OoDzGMgd+bGNCxORLHz9JCfjxW9T+mstR4pvhvzPv9kzWlwk/Ie/3RrpkpHT8loWRymditG7H2MT9zG5mX4Jskj9da9VgyZo5c92jmRF2QlQI96ISQyxukobuOfaQ6MRsIPI1p6Tk6d90Ms0Ekspl3S/5rM0ZkdgUAXb2+Q0e2zdMpJs6YP8py5WXAssDQ4ySugRyO480cfcRnVbTtqASArH3hSfy1rblwhZsI/6b6V93xYYTyyKN55NubLmzzy5Y2frpQ9M+tXyOoSoWuCQSdhdo47ZFG6smRd0nP0FVpp9Y5LxYGU6GmELBT4osNob+F3/AA1WnRPTGViZcbSKqR4+TBFYDgSCUtF+GStMAr2efkfIOrmhtpuOeSrqOeHtsGJyrLyGcXt869qd2gWs/Ste1nsLltBS/wCtPRv37tyJKIpo1K+5dyMrUSrAEEUQCGB454N66eiPRpwRIzyCSWXaGKqVVVXdSrZJPLMST544FaYggHj/APP/AJoDWw1pvdbbOFm4LL74z1UTruK7404i/pTFII64O8o2yv13VWvdAnhkxYGgrs9tdlfAAA218Fa2kfBBvXuu4TT400KP22ljZFf6Eivjmv3c140G6V6c3SvI6DFG1UEWLkSKpK3bsYxGCSCqgbSQF880ERMqd1Kvv2GF/pAsxavPZKc7v0Mvar9Rx4Oiu7n9PjSp0z07LHkRHti4pZGfLM255omD7Y2BuRjzGCGO0GPcpPA01jz+/URCzevH9P8AydeA514HUUXjZHHB1kMb8cD4+TxxXNa2DayDemAUSR6q6YjzZJINtFiRqL4HeyWRjXgn2jn9NaesuszY2Y00TKI44YTKCBbDflkLZ4UMRsvg7mj5qwevVoIpcjLlm7Q7Bhx0EzOFWl7u8hCKtpRtbkjYSCND/Tma6dSUBmZZwUNymVNiJI6mGRjuZQxPwAAxBs1tR2ASkVhwzK6qyG1YBlI+QRYI/eDeoXqfK7eJK4VXKAFQ67hdjadv7RB5CjkkAAi9RfRiEYcS/CGSMC/CpLIqr/yVAX+GlD1T9oBMs2K0a/d2ZsdzTs5G4I7Ag7VIssFKm1Xki+HY0u2QfUawC7mk/rWW+HJkLjs2QkjxNKz40qsrrIZVQ8grvc1zyfjkam43VQ0rQzzQ9lys5UAxrI+xUAYSE2EEQcJfJkBo7RUSH1OkMst7XR07U8TRsscrRt7DGyqnbbzIGCKEDKArEWI/U/VEWRH2YIcjuyMiqj5rSBrZQUKqLfcPZyfm9ZSIqA46e91rdTc5mASImfLvjGykyI8ZleBZETGsMQykopUNSukqPt20dlNXAuq1y6W2OQzF97AH80ciqgNFrJsWxIt2b6cCzYd5do/ExAFZbsKUFHnzt8EAnzyOdEOi9YMCH7u0kaznsyKO2WIptwUy2FP0IP8Ahx0BdUkNeCOkQf5XMewUAHVKZbJwZBbznY4P8prc9mMMzKkaAUKsCqCBaHPwAv1qvjUTpnreSMYqPCjRYf5AG2uxEZjUuKdNwDMTTUSfjXHrUytixPH/AEQaM83woDKLv4Vit34K3pUyOjOwyJWJqExlRVlu5IVAWiCm0fQef56Qspsp3vBOYx3RaHVKvDa4NxMnM52+p7K6fRudDnRZQdQe7OzSQyAEhWCiPcOQQVQUQSODzYNUh0b1ZLiZCyo0oIfey7m2soYbw1khgU455/L8i9Pn2UZJTNRGPueB93PBIaMi64vh/wDnfrpDxOgNkZ4xUaMOZJY6dqA27ybpWI4Q/GqdQ3hvge8TC6HwxzatNzqkbePOJHzC+hM6TuZ+Mg5EUck5+lsVjQ/xVpdDsT0UpVzlSd+ZmJMyhoSRXsDiJ137a+frQoAaCdFzYziztnSGIKkXTpHsg7olO+jXyzsboihzxem/J6WExDCJnhUIsaylhuWqA9xIsmq8g88VxpD+Iws4wlP1Tjy4fR1ikMTsm+9ibEoLIwARQLA4ugfBJFbnUD9qCGJOmQqKaKF/BIIoQKKN2Pn5+vnTF9psP+bQQli5aoyz/mYlo1s+2iSfd+/mhQdFz7YZb6hGt8Jjjj/Tkk/7A0tUxTJC1aJgfqGtI5/RLnSOqo8yNJHG0qLW6RQY5FNKY57G1d24Kr0ACRQH5WIRzRtjq5mkigy5HUREB6jMrbUVqJj9m1SdxA+APOiv2RYqtPlFwrIsCghhYIZyTYP6R6gdMy9uNjxoglkaGNypoKm4XvdqO3yaAFmjQNE6SixpbkT9E2uinXc1mI+yZMaBZMLORvyy9QgQiz4LYSkWKI8n9dOuJ6djSTubppWClVMsrSFFNWFs0LoW3k1ydV7h4+SsbIZowHmXJISHd70aNlALScr+GvwCedSOrdclmmWOT7vlJEH3xR+wdwqO006PIVdFO613AWSatdaiFjBVj5MAZSrgMrghlYWCCKIIPBBHFaD43pqFGRvxW7RuNZJpXVDVAoruQCASAfIB4rQTo/XsbGypIfvGNFGIYmkiEy9uOclt6wgngFQCVAoUpoFjfut+qBJJHHjyTPHsdmOND3HZwyBIwzxtGgILNZ87QLX5QpwRzTcq0fH8Ode0L6HmyHvxO4d8aXtdygu8GONxYWlDASbTVAkXQute1WX24VoyJRojWL17NyFjQs3hVZqAtjtBJCr5Y0DwNQuidZiy4VmhbchsfFgjgqaJHHngkEEEEgg6uSSpZU6wIiPnXXW5FaiJK4/GvKutxzrO3nRQWK14LrYDjWIW4/6/8dFBZC6zt1uG1hBohLKWutdOZcmJop5ofvUwWUJs92yCUhhuRipqJVNcEAcXzoJj4AxurgOwKOhbu7Qu6WYkKJNo2hmEUlMKBJCgAk74P2mevliliTEkHfxpWMhKWq/hshFsNpPvINHjnUP0N66jyJp16nJGTkJDCgMdIwDTWrUCoNuPzEedVPLSbVf/AI1Xh8aMIz131ScHMZMfa6N75omJCiR+fw2AJjYr73BDKSymgWY6Q/V/qeDKynniAh9iht5KhmG4Oz7HCykAIoo+K8+NN/rD7NJVR3wmMl2e3I34gs87HP5zV0HN+PcaA0pemOjyRozqjhgVaT2FljRX9qTIsoYqWVmeMxlwqiqu9aA9tO23JjKwcJ1RlQ1DGRaBv3Ph9U09H+xyCaKOeaaUNKiSFESNdpKi1tlc8G7583pjj+zjDgTf+LcCs6yGZlIIBNkx7fH7uBoRn5UmC5ljfHjEyCTtQqHhKqCTNVKxZw3JUooVF3MeDrh1X7SO5gdqSF4p5QFb8vbI8uN28lbUFaaiC3zqgNBNxGVp4rw2wOMbRKA4c34CxySZSs8Sxsv3YtVxRo22oa4ESqp3Ec3ySbjdSnXI7soUwze12I2iKa5EjZgjKz48lujV7g3u4u9D0ieRwi7mZ2VES+WYmvF7V3KPcSaHuNc8dOpdAlw5FSaML7N0Z3K4NMd+0gA8bl4I4ux5vWqnTdcAMErn1arLCSJAWY8g9tIrLKAUMdFEq6Ic7u4/n9pwDfK86ESfeakWI1G7A7Ukj2ja6tGpDsWj2mSMbeKsg+DUxZOR9ODWmnoiwzJDCEJyPu5x1jMR/pd5c5Pd/KFBJk+G44F8F9Tp7GjPsIaLW3uMtG0Qc7op0aSLHxcWaMcDqLwu/JLKz5EKlmPJpWj8+K1nr3VooWkxHEqtHmpOHS1AjlkV3PcDBlO2WVfbzxoZjr3ulZief87jmFcmppI+RXzZc/v1x9USnLhw83x95hONN8bZY93n6eZv9Vf01Qylc8B3Mn1VtSrZTJaNgD5c/kg+T6uyYHyFidDjmeRlSYCS/wAUhWLSIzMfapst9K11zPtSyZ4+3k42NPGSGqmFkeDYlH7vH1GvH7Po2xMR/vkinLKIoMG+pD5DMJF8OCCavi64NduufZXPCsSNlY3uIiiDGRLJN7RSMBZPyatv11zyXyfFehYdC5oDp2HXJ8gV1/4cSdSzsKN8cRjvRDhieFlDn9n6LVX+uu32kxK2fkzSF9kXYh2oQpJMZeyxNKAH/SyQP01E9Iek58Tq+JFOq+1i1q4YcQSkfQ/F8j/fUf1b1+aLqua0Mm3dKFIIDKdkaKOD4I55FfremeSaZVTaLX17dMeU7pk9GYv3bH6s4LFVx0ZSwAauzLIA1fI318eB86D9JTJijiSGESNIiPJIwBosopOZU4RNqj9Boj6ekduidTlkfdJOxjLUB5iiQAAAAAb6oDU3qGWsMEpW9yRybb/sq544+n916uo/pC5+okVHXbyV1jRTDHLNLPGuRZx4MaNWkaMf8Y5dXPIIahQG5R7idRX6cEmHbdZFyYkyIpwio7rYFShQBY3L7gFsMeAQSZvqCQY+RjxOCIo8KOLeeFUs9BS1+wsIeCTR215qw2ZkNiGKVXWSFY1hJlcDagPtRCAKUfUByx/MDwRZuqkw9FyUSMp96mxwrFQkOKtAcEe/7u9+fr+mpUmViH+l6hkn/TyJIv8A4Fj0HWVnwZMqM5mOEUzIwyCI5acr2jGG/CZtu2hRFgk3Y0w9c6JLEqtDkZzbZF7irPvcx8htgcGyDRrzW6ua0m3v+UwUP020CZPawJO7j9t3mAkMqJIXTaQ7FiHe5Cy7v2QSB841N9N4rtkNKyy12Ejkkki7ZnkVie4YjRG1Tt3EC91Cwus6rsuyrmnCH/ax0fJmSNoEjCxe7utKEKktyPdIi+VjIv5vlSo3KX2PdTbHzGxXJUTBl2NfEkfgUeQ20Opvn2qDdDVv9Z6amTC8Llgrj8ymmUg2rKfgggEfu1T/AKh+zWXEG/73BI37KySdmQhQApQvIVJUBR+Zaoc+Bp3g4IV+ncyx1N5AnY53+3VXXs0Ay/WeMk4xgzS5BO0RRDcbomixpFNAmiwPGqixvtQzI1aP70DQKkyhWdL4tWsNuHwWLD9+uXoiDuZSTrkY0Qx2D3PMBuP9Uc7mJBJZ/qfkk0vEkw0ZTnSWMc+o4RygzJVrn1qHLJFGA8blZWmcdmJQhbdJLFvjU3SbCwNn6VZvoPVBlY8c6cCRQdt3tP7Sk/VTYPg8eBpci6Vl7nnV0lSfaGjjnJLRhXIaGfZHsIZwQK8A+7kUwelelNj4saSHdIbeVtxbdIxtySaJ5PmgPoAONXBc+St+pdbhgoSyBWYEqoDMxA8ttUE0Pk1Q1mXqUSxLN3FMb7drL7g24gLsC2WJugBZOhL9QTFzsl8g9sTCLtSMDtKKhBjDDgMrl22mid4IvmhM+X08ttkTKxifxgAMhFpi1SbYyUTcd351U8tYBvQuyjlFcz15joCV3uFO129sSq39RmneMb/7Asj5AvRHpfqKOZigDJIBu7cgAJX+spBKOtkDcjMBYurFoHUoI2yQ2DPBMGrtomQncUlIVK0ZUY2IEIYPZDSKQQ16z03CmieGEkqyO4ibtqrwyKgcjasjI8LxuV2gj27Rd0VNxTtbciHqP7IMfKnlmE0sJlJZlAVl3nktyN1E8lb55oi9ROk/YpBGyNLPLIQ+9lCqiNRBA/aYDjn3c8+NH831jJjxO8+OWMakhoTuRj8BgaeIE1ZplHy2qXy/W+a8xk+9TKxO5tkjqoHwoQNtC/pXgc2edVusGSttCnqKoLWkgDGSfT3hfSRPzoV1LoCyuXDywyMux3hYAuvNBtysDVmmA3LZoizpF9L+oM18dWaaaZiCx7ZxZdoPKq6EJIrAUCNx5vTH0P1PPJkxwsNwYEveNLEyKFanLM7RsNwVKHktx40+DhYi0hBfUXoTJKqkO3IiUIpVnEb7I/yx1WxjwKNqtb/arHeUvqYPeVXWSOREbfGyFCNzLs/RhSHlSQfg6vx01S/2gZ6v1GcF1GwRw1uA4VQx4u63St/LWvTMmoFg1ptokhBIMso4dW2vGwZWHlSD5Fij9KNggkeDqX1rqc+fLGzEtItRxKgFAt5AX53kW1twAOVC6GIQYw4IO4JxY3e4gAHn+1/jrtHlNG8TRsVcPuQgA0VG6yDwQRYr55HHnXUewH8QH4ox9FxKb3N/CSbZz9Vt1TpsuKypkJ2WYbhzuUgUCQ62KBIBujyOORo16C6iqZDOHU9qGaVqYE0qLV/IH0/job1z1FNlyqZSpMaUqxoVUBj7jyzEsxQfPgCgPmX6a69DCksc+KcjdIGBDAEHtovbbcRaEUeCQdxBXjWeoKzqH4hJ7LTR4LdRLTDRnKkenJo3xMmC5AHwVdn21zA5JMfgmlkUgmrP6DWJP8zj6hgszMFffGVUn8VdkkYIF0JEZIyTwCnNbr0vxv8AhXRVSDe0sKWQ0V4IJWm20eCByNcM3N7UhpdxcBid3hgSGLHkkm1/lpHULZqPdAwfBXUqz6pFGk2XZA7+xlWR6G65MiCCGLuIMglyXA7cUgDBv7Xv7vj+rXyNOPVcsbsZTjGffJ+farCEjw5sHb5PPHAPN0DU/wBlfqKuohCVqeNo6X4ZbdLP8HA4H5tWzkRT/eItvaGPTd0G+5u/Z2kcV4/536VxtQ/8wlmWnxXZp0X02BlUQ4ROQfklotv66l/8Ukp/X+jRflR53fHBry/iOqPU8+7Ny2Hzkzf3SMB/hq1ugDf1qY1+WOT5H7U0QB4+uw8/NeWI4p2dZJDJMI5GQvIzOI2Ki3Ym2Ari+fppK20eC6nwlzW1S5xAwd/EKxukx16fcfMuSoH05yo0/wChqD1bFYplStM7LJFtjQj2ruXadp/Wj8C7N3xRPpz7eh9P+kuSpPANjuzP8/Xbeo3UkDe0CiWhFc+DNGt19DdX/wDbVtJha3K5WoddUJ7p5zesRQ5+QsiyOGx4LCQySgKHybL7Fahz4Pnmga1Oweh4VpNBj43uAZJEiQEgiwysF+fNjUH1HG0WSchIJ5WRA5WKaNRJs7m3cjEM23e3jzY4agNTfTGIEw4RvVrTfa/lO8l/bfO0bqH6AeNOQlG62PpbGaXumBO5u33XG/8Ar7b2lv7VX+ulnovrBp+pyw2OwRIkQrndEVDNfk7/AMU/uRf1tq9SZ7Y+HkSr+aOJyn+lXt/51ap7oeDPjZqkxbVw5oUk9+6hKxh4O0Fr37vjijqxjWwZ8lXUc9r2hgxOfBXRGKvWNeDMBr2qdlthTHW+DqtfthYLLiNYFpOtmvrAeL+fOrJ36T/tG9My5scPZ7ZaFy2xzQbcpXhqNEfQ8Gz4oa0UXWvBKx6imX0nNHRVQ3Uxx70FfVl/69Rh1BLFslX/AFxq5fQnpVsXGZZ0iLvI0lKAwUEKAu4qLNqWNCrY+fOgHrf7Op8nKabH7Ox0RSrkptK38LG25Td/B8/XXQGsBdBGOq5H+sIZcMnp/Mp09Hx10/EA+MeH/wCWujSnUDo2EYceKItvMUaRlvG4qgXd/Gr1KDc65gXdhSb1SPqeJcT76Vk3uGWBHP5yxjUgsR+ZgZHYseTtOrQ6x6lET9iPb3im+5WCRopJG9mJBYAg+1LPi9oN6rR/s4iyMvHnXK+9Q5M0hkYrTP2w5kIZfayMylOBwG4JHOqarbharKBa10uW32RlGUwySTL3LlhCTSRqwFKy+xhbBVR/rTH+odWKnovDtmaBZHbkvKzyNdAWGkZmU0ALBB4H0Gu2L6axUl7yY8KyWTvWNQQSKJFDgkcWOeTouBq6ByVZLnEuduST6lJfUumDGmWIlnxslWRVkJfZIoLbAzWxV0DEAk0UocMAEnM+yuMSBopCU3BmhkJBI/qrKASPA8qePnVp+rMNHw5t+78NTMpSt6tGN6slirBHiqPINgnVXY/2oxKB3XSQGMe6BGBEl+GEhCr8kAFro/u0jmiZW3TvcQW5/tadZ61HGzrNtkmi47eRCDLYUNUeTj8eCOSoIsXXOmb0D6ghXH7vZyXeQnfIPxqp3Cxr+K8m1LKi1G781e7VdZHpTqE8X34RfeBNudu3yyuWO5WjIDqVK7aUNVaaOnYCJjxhljdI1Cl3gjyIwQObeIJPEb5PcX2/XQBMqVWUixpa6Sd+231lWx0vq0U6M0ZNIxRg6sjKQASGVwGU0wPI8EHVJ5nqeJsXIftuZJhPICYCRcjOU930AZRf6DTvhqcfouVKiqrZBk7YXdtuRhFEVZveyt7XBb4bwABqvupemplRE/Ap3jhUCV78/IMXilN88D66ZzaLxFV0dO65rnVmn8ps9VJz8zE2QKIfyyRBi2Ib2ry37HusLyPnnXszMwWyICsC7VEpcfc2APCBbXt+7knmuP0vUXM6NkdyJNsO5mZh+K3O1Dd/hCvz/r/v15uiZAnjTZFZjkau6fG6IHntcHx8c8+PlRp9HyrH3vyVfH1nOkPe3NSUyMH71ITAhTtRgD7m3B3y7uO3wa2+6ufHxxnp8vT+7OWx1K94bbxGNL2ouK7Z2+7ca/W/nUaPouQ07rtiBEUZI7reC01c9n6g/wB3JvjXD6BO8kygQ2sgBuV//VRHj8Lngj+/j51ODpP+x9+SPG1n/Ie/NaDKxX6a47IM4iYbvuxvcl7ffs+igE3/AL9S+pxQZk2PHjQDe0jKA0QiSmSxuO2jRQUCD541H6X0Cd0cXDxJLHRd/wD1jA/8X+vH1FeNcumQzRRRZVx1EIpyAW3VGVZh4q6Ug/x86ZrNKw3NqEkeknlsiXap4sdTABx3jrumjpnorI3zhXSObEKSRxxqSHO0SRncSoCsytH+S/a2nuHrIRjlTZUS4k6RtAjhUI9oJ9x5cm/HNX8VzvmjtZ8Eg/LkI2Ox/VbliP8AITD/AJQ1W3qnpJx86WNQTvZWhq2bZIeI0/qgS712ih4J83p2Ndqnw90enJV1C3S05ptnO3cpl9B56y5WbMjWFjSyQw5Mk5PDc+FBv5FG/AVE6L1mER4j/eliEESh4TuDEgNupLAffuB/K35Vogk6bPQ9pj9WkZSrBBYJB/LA/wBCRybPB1VYTaOf2R9eOB/9tZdTTaCR3XZ+Gac6lpJNsAH19FaufDXSekoB+ZlkAuvOPM3x4ot8aDdF6JHC0WxmZmnxlZmC8/5zEeKHPgi2LHg8+dNXVIfwekxfSIn/AFcdV/6egvTeowy9hojaDLhUswIrawc3f6c38c3R1obsuZzTQelzS52ZJEYFdTHEskkRd4/83QkxkMOPxD7DxfN81pq6dgrDFHEl7IkWNb80qhRf8BpAi9RTyS5EmMyRQTSiRZSm+VlEUSbghO2NT29wLBiQwO0DnW46zkxqztmSUo3EtHARxZ5URqfHwGHg6gCcJ5z443Qwy7SsoKFC35wRRAF2f4aEN6d5j7uTkypE6uscjIV3KbQsRGHk2kAjcx5AJsjSl0/q8Mm6bObCeKUtIXMbmSRdoVY442UsnbYeFY+fFtu0Uh9YxQdORmmiknWNRsaQFixoDeRZJWwWIsmm86hCYEc02hv469pb6J113mRGeOVJu6I5Y0MdNEVDCi7hkINq4PwQRr2hCuBBTcRrUrroRodmddxon2Szwxuf2XkVTz44J4vxfzqJJU7XgNAh66w7IE6k/AAYlv1RQtuOD7lBH663/wCG+ERYyY68Fzu2Kfo71tjb+yxB+K1FJCOLrwGoXSusw5G7syK+ytwHkX4tTRF80ao1xqcWGjKC5T4MclCSNJAOQHUNX6ixxoTH6ZKZCSJLUSSSSiIpZDSqwcK4YUhZu5tKkg3RA4B1dZOpKVaaDeo/Uv3XtUgcykirO7gqBSgFmHu+AaO0V7tHgNK3rrpZyfusKsI+5MylygcgCGR6FkVZQA88+DY400oErlP1ObMgkXshU/40bpA5QcsipJCnMgBSywADE3pex+qNktI6wpHJLPG0UrGRUQxNSLv7Hbcse5YVyT3WXj4UOvZM2FlT4oaKSONlAVsdBGQ0aN/QqRF+0RZUn9dAMfq0sTl432FjyVQBuSTtD/0ijnwrC6F381Go0GCVspfD9RVaHtGD3CvrEzBjZ0sJICZJWVD8CUja8bf1WcIJFBrcTJXjRHqnpnHyTukSnIoyRs0b1/VLoQxH6E1qkIZpJsdZJJI4o5DtVIcePe43E+7ajNIDs3lWDeNx/SXleveoY6oFyy8ZUCN+1ESQAPzMyHcSCCD5NNfOhxGbSqW0HueGDfxVketiFGJioNqhjKQPASBRtFfTuPFX7tKHUFH3rGXzXdmN/wBlAi/3zf3aSs/1llyy918hy4UJeyH8tk0B265J8/PH0Goj+psnd3O++9VKA7YvBYGgO3Qsgc/u1irDiPkHlC6bPh1ZjDIHXforCyEL5kIr8sUzH+LQqP7r1uyf56LPjHP98v8A4dAtzRSqZszIM+0Rs8cSdtA70oY9o0C4oE0SR8DQLqfWMuGaRHmLSKAncCqCUNOtDbtHnxRIO7nxrOKc7Ebd/sqqTHVXWt3T1hi8yXx/QQ3/AK+Rrr0sbZ8sUL7kbfzgj/7Oqxh9QZIcv94lDMApI2chSxAPsrgs389Tel9QypZgqZUqvMwDE7fCKTdBfhQaHGiaO+Rt9lpdo6tNt5iBndOvSJgJcpa8ZBPH9uONv8Sf43qP0WFDC8LfsyTwn/RLmv8AmuNQhiqJJETJzEmkJQykqUZ0Ue0+wBiqkWBXF0bGldOoTxs/40yuXbuU45dfYx/L/Zr9wGiGg8+ipoUnVja2Me/snxvUOZNgRC4keFEdaRmcyQ/BZmCqSVKkbT5I0Ffrck7JO0ztKu1kZqBTlXA7YARbIU8ryPqDpXi6lMo2rkTgWTQkIFkksf4kk669Nw5MmSGDvS8WFJcnYigkhOePoB4F/prqabUspuJqCR8lm13wSu6nc1wbHc56furI9PMR0vq7MwLbHBIWrrFWuLNefjj6ACgKrzn9r/or1/I6dT0hHEuLDPmRGQuCzTOY5SlRyB1umA9qnhbA4sDSJ909ttvvkG3Yi+Qw88jyNVVajKjpbIC2/B2VGtcwwSQP2meXdXr6mjrI6eBzthnr+AxwP8dLnqnAEkUUYVwHnj3VfKU27+BWwfrZ+uq5y+pzEbjkTllVgrGeU7bAuiW4HAuvNDzq2Oq+nY4PuTRGW5d2/fkSuD+DuundgKPPFfv1dTeCIC52q0b9MQHxnp/Sgr0BZMuIx2kksuzuA2VGxmcoGsKQiMFoUCRxxWvZBxB3QsX3elnMOT33aR2hYLUivxJ3GPCEuWHxzYn+mZ3bJwhJH2m7sp27w3Ax5QDY4+f/ADY1wwvT2UcRTGomjlDONsgjlQuzMQN3tNEmmDA0ariy6yQuvTODHzkRleG+7oWZfabBARyVv6KfA/fotJnxeD1LLiP0mKRf/Nx10sdA6Sy74cxkiSC0Z/vXbmhBiDrKpQgFTYQL7gKIul26O/cMhcCGVJswTFIWkUSNKaJTukRTB7YIWYIPnij40pKO6E+ssv7lCc+HLORMoEaCZ45FYOy7ggjVSp43HaedvNgCvaJ9CwkbKE0aqzLHIsswx+3v3SKYRyibpFQOHZQByB8gD2hdCsaCdk/btVZ629QtBN1HFESOMpU97OV27sdUHtCNuopfJH+/VnRngaqL7WUKdQDbWIlgQgij+RpA3kjxuT+Y1fQa1zwHLLq3Op0i5m66T/aXK08U3YhBijkSu654kMR89oVXbHFfOoU/raYwzQ9qL8aYzH3PwTIrla2i+Vq/10L6Z6ay8mPuQ48jJZUMGiHKmiPdKDwdcutdAycUI08DKJGKL74jyASQdshrgE62ijp5j6rlcbWRdy8ArN9B9fbNysqeREQiLHiARiwrdkN5I82f7tOx/wANVn9joasslaAMS+QSaEjfBIApx/f9NWUG41gqtDXkBdjTlzqQc7crop1lX1yjbW27VSuhdg2gvWQBkYPivvD/AMzjZGit6H9X6Y04iMcgieGQurbA4vtyIwK2Phz8/GolIVVfaB6TzJep5EkONLIj9sqy7aNRIp8sPkEfw0vj0F1H/wBil/iYv+804eo/WOfjZUuOJkYRhPcMdR+ZAx43H66F5H2idQ2nZMu4CwOxH5+n8f8Aq040T3i+FYz48dPFEHbGy5dM9M54hSGXBnKxG0ZJYlYXdeJlIoMVsNyDVa5da9GdRlKpHhsscd7blhs2AOfxTQFUBZ8kk6iYn2pdRkdVE6U3N9iLgAWf2ePgfx1Of151C+Mn/wBzD/3ekp6M1Bc3ZLqNaNHWAf8Aq3xnwQdPsz6nyTjE2bFywcf+81u/2Z9SPH3bg/8A80P934nn51Y3o2XJzMdpJM2VWErxkJFjVS7SPMJ5ptHG6DN/7dk/6mKP/p9UuowVvb8UrOZg4PbqkFfS2dIQ8+ArSoBTLkRAGjYsbqXmz+1RsjQPO+zzqc0ryNjqCa9onjIUAAKtlrNAefk3q3V6BJ/7blfyxh/9PrB9PyV/+uzP/wDP/ux9IKUe/wCVnpV303XN38lUa/Zb1Hi4U/28eu2L9mvU43WRIoleNtykzoRdEUR8ggkEX86tlPTr/Obmf68X+6HXj6daq++Zv+0Qf4RanCC0O+I6hzS0nHgEk/8ABbN3GUYWMs5HL/eF+gHwl/A+boVfGgmT9mPUHomPHBJtvxgLY+TxHQBNnaPFnVnD019MvO/24/7Gtx6Z/wD7eb/t/wDwaIotGyopamrSNzT8lU7fZH1A/GP/ALc/93rpgfZf1KKRZI/uwdDYuYkciiCO3yCD9dW0vpi//wB3mf7b/wAOqgf1JkB2U58wp3WjMoIp2Avj6AfTV1LSmoYbHml1Pxisxn5hJBxgD7JpHpbqILSR4+CmQwoy948/2iOyC1VdFj4F3pc/9D3UAAP824Hnvt/En8Lz86i9S9S5qJvXLnG0+4b/ACvyfHx54+L1jp3qvMd6fLytqi22yckmqFfFAE8edw0f8MtqCkRkqvT/ABFzNO7VU3QAYO057Rz8VL/9EfUBY/zayrLfebjcpHzDz5/fp99YoEGAHNCPuBjfioKJvj9edIJ9U5AYBs2cDi7mo1oxgTmaGCWaeaRu1dSSWtuu1yBx+tG/nVrtMaO6o/2R1xlxOOoA+SI+m+pxy52L2ze2WUHgjnsSH55+fkA+fiie3SsBcfJx4I+JRK9yCGWHuRBH3iRpKWdy1EKl7a3ClB1y9PhFzcFE2hQ8tKoAA/AkugP3/wCOiXpnp888cEkm0r3RkNIZ5HdmXeAFjZNsRJNNTVQIA54VGcpoyunxyOrSRRuyflZkUlf9EkWP4a80uu8wsca4OPGkV4C1o0KJHHx/u1jXdQK5JGvam6K3U6T/AFn6EfOnSVcgRbI+3tMRf9piSCJF82B4+NNqt8azema4tMhI9jXi12yFek+hnCxhCZO4QzuWCbPzMWraWbxdedcPV/pUZ8SRmRojHJ3AwUNftZaokf1v7tHb86wzagcZnmpY222MJf8AR/o5cDulZnl7uy9yqANu6q2/PvN2fppjB1qG1txokkmSg1oYIGy61xrXxrAbWdSEVoPpz/droh1retdLCig5vpXDnkMk2NDI7VbOgJNcCyR8DjVGDGkjQFoZIwD5aKRQNzcCytDyFH8tfQG/S/8AaBjSzYLxwo0jtJF7Vq9qyKxPJH9XWihWNN3isWr0wrMzyzhUemMEkkccBqoV4s8gVybauK+mnH7POjpNmEZGMZIxA1GaAlQweOqLrVkFv186gQ+j+oKQyYsoZSGG5olFqwZeTJ9VGrwD3Z+Ppq/UVW22MiD91l0lBzncWrMjGekQFGxOnxxLtijSNfO1FCjwB4AA8AD+A13Ot9ZQXxrAuquZXWt1rtt51oV0EQvI2vXrIXjWAmgisVrpWtBHro3xoqLf40C9WdN3YWUsUQaR4XVVVBZZlI/nzo8hNc68x0EnZUL1HBlhIEsMiCSwokSt1DkX48fGhvTsBhUUKSSOSxAVbYgfu+gofw1av2h+n8jLfHMCIwiEgYNJs5Yx0R7TfCn+ehPpP0Rmw5kMsiRLGhbcRNuNNG60AFHywPn411BqgWXGLlwzoXCpwxNhicjlP3U77N+kusU4yMYxkyKymWIAkdtFNX8Wv9+ndMZeBsWgKACj/q1Ioa228a5znXOLjzXaY0MaGjlhR48RAQQqgjwQov8AnWtlhoUAAPoAK/XXQrxrQg6WU4XJwfreuEh/T/z/AA1IYfXXKXUlWBc1bXtZWKx5/lr2kuhMv//Z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2" name="Picture 8" descr="http://www.mexicolore.co.uk/images-3/319_00_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600200"/>
            <a:ext cx="5124450" cy="4953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Why did sacrifice matter?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515" y="1627980"/>
            <a:ext cx="29718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Pleasing gods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 way to avoid destruction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Projecting power of rulers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098" name="AutoShape 2" descr="data:image/jpeg;base64,/9j/4AAQSkZJRgABAQAAAQABAAD/2wCEAAkGBhQSEBUUExQUFBUVFRgXFxgXFxgYFxcVGBgaFhYXFxUYICYfGRwjGRcWIC8gJCcpLC0sGB4xNTAqNycsLCkBCQoKDgwOGg8PGiwkHyUtLDQsLSwsLCwsLCwsLSwsLCwsLCwsLCwsLCwsLCwsLCwsLSwsLCwsLCwsLCwsLCwsLP/AABEIALkBEAMBIgACEQEDEQH/xAAcAAABBQEBAQAAAAAAAAAAAAAFAgMEBgcBAAj/xABPEAACAgAEBAMGAgUIBQkJAQABAgMRAAQSIQUTMUEGIlEjMmFxgZEUQgczUqGxNGJyc4LB0fAkQ5KTskRTVGODorPC4RUlNXSjtMPS8Rb/xAAZAQADAQEBAAAAAAAAAAAAAAABAgMABAX/xAAuEQACAgEEAAQFBAIDAAAAAAAAAQIRIQMSMUEiUWHwBDJxkbHB0eHxE4EjQqH/2gAMAwEAAhEDEQA/ALdKd8MscOSLvhvHnstY3K2GhHZw+Uxmf6SuLu0nJDFYlPQeUOwJDMxvzedHUDoNJ/axlHc6NZL4v40/D56ZBqmXSFWMMNKyjRVHfqNV1eLZGTpBI0kgEjrRI3F/DGScF4OzVMhVNMq0SaAphqcV+RNSEn49cbA43xtZJUkNHgQxwnCmF4TWIWFHaxzHfnjoXANZwLjpXHbx0KcY1jU8iojO7KiL1ZiAB6Wf7sRsrxaCYlYpo5COoU2e3b03xTv0jZ5mnWDTfQKKuydO473q1DbsoGHvCfBORNFI3MBk1KdSlF8yFo6B3NkBb6WaG+K7EoKTeXwLkugXHiuFhcd04kGziDCwMeRML04NgsQBjuHFXDeamWNC7nSq1ZonqaGws9SB9cMYWhw8MBs/xmoXZKXSt8xjHKiGx+uSJ2dRvV6diRdYdyPFDzxC8gcsG00F8rKiy7SIFDo0b2LUEFSMMkGgupxmH6TMgY84ZKtZowyn0KAI6/Sgf7WNQrEHjsAbLliB7MhgT+UN7OQg9vZu32+GDu2uwx+ajJvB3HzBm4gfcc8th0FSMo1DpuCFN/DFg/Slw4iSKUKzAqEsbgFSxr4Gm29d/THvDnComyz64oyyM6Nagny79TuNjW2D3i7iBhyEYsanRN/6MYsj46mWsBa6nN0uMfUvLSakl5lI8LeNp0zEaSSO8TsFYOdRUHYFSdxRI740vO5tIVLysEVSASelk1W3fFO4b4TiSON9RR1UOSdLqrabJKOpBA69R07HD/6RXkOUgDLuaklI2AYKq0P7Uh2wVrQ1pVDrDIz03F5LYsgIBBBBFgg2CD3B7jHiMZV4X4rmIpo0iJZJGUFDujWdyNvKeu49N8avWNqR2CDenHiuFY9hLAxvHawrRhWn4Yxmwy47nDdYB8+WJgrNPIEdzuVAZWvQssrA6nc7rFGCVVuhNAHV3ANVYBr0sXW232xQNUerGPeOIP8AS5gW3DsIwNqVmEiWe96pfTsca7LnFjIsFmPuou7tXWgSAAO7EgC9zuLxrxPBM05V43SUso0mqZgtA6hs1qqm1JF6th1NNFPdYGHfBvCo1y65nWS6rIrLIVCXRUJqIJCFW3FHUa9KNo8PpcJceVWY1ENemLQTGVXX5tyt9FHSlGAfgzL/AIXKvJmFZUEnMUtG50BU0cwgKdN3Qvf7jB/w7MsmX1IS0Zd9DEDWyXYaSifNZbruQAT1xCVylLv3wO1SRObCQMOVhUajEgDIU47yzileJvEE6z0uqMRsdLMBExB20P5yrrdFWKmwBY629wvjGYEwlkRhFIBzFRT1C0JeVvTWEvT1GokdMV2UrbRkm+C4adsKRq3JoDcnso9TfpiFFx/LGvbxgnoHOg/Z6OIeazyTMQSnJTYFvcdlPmc/zQbC9tie4IjN7FbGjBt0UXLcMmMiyabUZgMJVfmLWo6m7swJF3XcHFo4Xk0kzS1MHWONSYw9W6nTDYDHmFQrE7Ae7fXDsfECSQEIQ6CnVWdTrN/zQVQsNX5VJ2AGEcUny6ScudUFqpDMoZT+VgHFkEPY82kgjbAetqOVyh11RXZGtqZZ1W8L0YB5XixywqdneIgGKUAyML/1blLLDcFX+YJsYnp4ny7dDJdXXIns/Lyb9/th1TVrgi4NOieseFacBM/4s5allgY1Xldwjkm6GgKwvbpqvfpg3lsyHRXWiGAOxsA9xfejt26dBjJWrRnFrkXy8DuJiR3WCMP5kLuV0KpGpVCvI6tpFEnyqWO1VucE1OI7ZxhmI4wBoIbWxNFX0NIldqqN7J9R6YZcoCKnxLNKkqQvIyo6TRe0YSGMk6ObE+kM0b8mSPSw79AGGI2S4oYZo5WUhIFEJXoOQfIJADurhaJ9TrHwwU8R5HmCeTKsk8bhefGk7FkKMzFlRbFeYsRsQbI64q6S6qIYMQNIe6V4wCSrC6B2OodfzAbnBtp379/2USTRrAj/AM+o+eFSZMSI0Z6OrIfgGBW/34rXgnjFxDLuxLxgBCxvXHR0EHuKqvS9PYXa420sosBmvSCRbadzQ70NzjS8kSMq4dxePLiY0zc0RlRTKC5iubzsKpTZsXYqru8d49xUZmKEMAiw6UZlJljrbWxdV28qJtXc+mJOfy6JLPpASIlkKBXljVFaSFZHYnUm+sak8qAhasVgbnFnmy4RZGkiRfKeRuAQdQMojVm3Lk6S10DveCoQTcuLrP8A4WWrJtFpyOchzLpFFKjA0XUE3y1OpgSRVGlX4aj6HADjGcPE84IEJ/DoSxI7gbGU33Pur6Br9cAMpmOQsqMgcuAokDsrxUaZTGehYIBVA16jbBbwv4mSKBomHKdmYnMBdbdLA5Ve/p2XfSLs97Gn8M9GL/x5+vr2b/IpPxclo4FCsTvlQATEqsHFW0bbKsp6hx9itEVhvhXiyGfMPAlkqDpY+69e9p+XX4i8VvM8bzEkLrkYnigAYvI1NLJsQ7vIerUdwtkV8KFW4PzI8yhjGtkdSCgLKd/VezLfXsTi8dPcnbyvySao2nThOjHh1PzwvEKEyJYemOgYWBjoGMBg58xLKyWSZIC8bhQV1EGVJ+Wt35wYI1J2Bdv2WxP4TK0OVJnKeyoVEAaCoi8tQOrczUo6C+gAw5kkmIOmKPKxn3S4Mk7AksS6hgEJLMfMzG2N7k4ZznDSv4eGFlRpMzzGcoCCYo2kGpE0itSxClqgBW++KJVyUsQ2bMMqCUDmSlefIBaQhtQy8Ia9gX8oPchmO7jDfGc6xnTKrDzSU5v67lMhDMFaNtJpxpJvY7+l4TwLPLNHIk6gyzNOzoQQkqBzF7In3kVI1XsV03Q2OGM/kHfySZNc3oI5czypEShBKhj7+tbKk9+vU4TdHdT6CkeTiJ1qM3DLDuixs4V4mkNqSXitVZrAFgAb1VnA+fiHKk/EQZdly6NpnkXlpHLGDp1rCKLFG3DgbjUOnRWc4BPLEY2hlRfyqOIM6Bxeg6WjJoE9Aww7/wCzMw0KQPEiIixx6DIpV1C08jEA2QQNMZWt9RDUACnCPDX0sLph6u/+fpjl4B8VzjRoRzOXywpADJZ0UQHLsHOrSASCbs+UYNZeyi6wQ+karAHmrfZSQN96s7HCNYtC8ETP8MWZwzyTjT0VXGgH9oKymm+I3w03AIiPenDft8+TWfnZK18NOCoXHQgxOTYyfkBR4ecChNzBZIWZAx3/AJ8ZXqPVTiJmMsKdJApawioupk1luVzHDKCURiNO2nUN+qjFknygljePUU1rWpdip7MD8DR/wxWOJz/qxKk51v7QxrpnE6xa4mCGjpjVdV9HIY9FAJhppu+xtz4HI2iiZ5DZ5mnQGLbqTSIoFkjW1EqpYKFBFM2HvDsjNJPzbLusbAvpYmGjStSqCVkZrterLgfm8yVjp3hYDf28c2WYjetSsjR2dxsQLOHeD2ZmlklMQkjjEegjS0dF5mDTRnmBSBZQbtQ3tTg6a1Eqkv8Ad39KDPbyGZuErREREBJ30oCh+PL2Abr5lo7732THwAV5p5z66eUn2qMkffBDKajGhfZyoLbad67r2Pw7Gx2w9y8LtV5S+xPc+EAMx4VaRr5ygAbMEfXYAon2mkepAoEknTvifwTg/wCHiKF+YxYsTpCgGgtKvZQFG198EgmF6MVzVC7mxIGB3HuDc9CAqOGADxuzIGC6tDJKtmNxqYbgqQ1EYLCPArM+JIY5/wAPUrzVehEs0VDAiyNVg9Fs4yTvAUU5fAWa8yBE0baWaWJWA7qTEhJvb4Y5P4TzkERPJBRFdvYzBiHKnTIY6BbT5jX86/XGi5LNJKiyRnUrXRojcEggg7qwIIIPSsTYjX0xTc+KNuZjrZz8PLFFFJzZV8yyqdaBma9JG9qzFQd7sA0DizHig4hLqJaBoMuWatKmEnUZJOaZFcG0jooGBVyG67MeJ+GQZTNh9QQZkl1W60OPKx3HunUSN6BsUNiBA5DK4eJZA8sLiSGROfGiKVYJrq7oUOm52sCltN0vv6jLOSTwLLc1JCNCIjssZKsZ4UkHMkjikLaQPOwOpW95vXBLimaRIgI6CxoAt0QEUaQtnrtZvff54H5WQR0sMyTRvPIohlASeNGv20shKi9VVdKbUagb0kuJeHppMsXQBoxGXZuYyiRCuoNHGQxDBSdnNA3uw3xya2jqT1Fvfh98lt8E8FCz/Fw6g1baitsdip3Kk/s7nbb8pFG8RsxnG5bRhmRSxk0eWi5XS1MvXbbTQ64d4TCDnYl5mgCSzJoD0FDNfLb3vKOh23wS8Q8IjETuocHmEJrRUXSDTlAjFa1PHRutmHbHqLbBqJLDTfZbeFcbSWFNCzTHQAwjgciwNxZAQd+/fBfgqusCoyOhTUgVtN6FY8v3SQfJpGxPQ4pvA+JcUkyqGEx8tQEQFYgaUVtY+Hc2b74H8d43xEjlzFowotigCEqTptinUXtt679scWloaUJyjCWW85DJykk2aaVx5MBPBJc5CIuS166J66dbBdz8B9qwcxRqnRFi8erHFwusA3IYcb4B8b4rDl83lzNIsarDO4Juy1woAFUEk1qOwJ2OD564oXH/AA4c82ppZEmM08Qs+yijhZyI+WBZLAIbvfUx7VinhXzMMFYxnP0gZKOIRJDNKoLMpYrCAxZm1I1l1Ns24ANYGSeP0cDVFmSm+wzpUb/zo41Zv7THEuHMPlTyYsplEljRmdyxkkk5aK0mmR4yuoq+vewAG+GLDwXi0+YjLBpI3VmQpIIniYodLKWiRGQ7/DaiA2+G8PJWl5Fc4bx/h0vlZZ8uTtrbMTMN/wDrVkIH9oVidBw1li9hLPriYGaNZNX4iJTpEsJcNRkVQwKnSTa7EYOZ/wAOZfMLcsKqx/MlLIDX/OL71fEEfDFHn4S/Ds0mpyY2B5UosaDsCSgNbMVEidGVrG/RXT4NFKWEXaHKRsispdkanHtJSrXuCULUfkR17YlE4FZ2fQhmgdQGBkaHTzFaSrKqwKmMsaF2QxNgWaM/i3E4stFzZSdPbTTE+lHpW48xIG433FwbvgRqiQuPEYo7fpNYnUuXQRi9nkOvbfsKFgbdd9r3F3jKy60VqI1AGj1Fi6ONOEorKFTFDETjUXsWkAt4RzUI97yWXS+tMmta/neuJhG+FpIEtmICqNRJ6BRuSfkBf0xIZMrHHoAMs6g+VjGtjbUjyIgY/Ahr2xHzPFcrBMzTJy25utG5TkWssOso2mr9nISR6nreJRBGXihRbkkZEjSSvL5+Yoat9McY3PX2frgeeGzSSxiHNSIk4zAKuokEe5aYLZr9YgAqt6Pc4l8HFRtN4t168fsy2pkueXmWRVdSSrAMCQRYI2NHcYkquI+VjZUUO5kcABnIALt3bSNhZ7YlAY6uzna8hATCguFrjuDYtEbP5vlQvJpLaBYUbFmJCqt9rYgXilcezzc0/iJ44QUcNGRDK6SxkaKiKDlEbkNzGNFaYjFx4+QMnOSnMAiYlaBsDc7HawBY+IGKwvhsTSKWMKS8vUkazWpi1NpIMcV9erO0hYgkjpRj2ysMAjw34jbKsaTmLI7NKokXl6iQQ0DVSkIKKObax0q8X/gvHIc0G5LHUnvxsNMifND2+I2xQs5w98rOY5uXErgGIoxIYHylQzKtsD1FDqCBveI2cdI5F97mD3GiYLIuwo6yRp3ob7G+hwr1Llta+xnFPJp3EeEx5hQsg3AYKaUkBqDAhwVINA0R1UEEEA4zXxD4UhhmeL2VjQV9nMZGRxZYIiuulabv+U4O5bxnmkm5DLHM6oH9qOW7IV13zIyUbyebUFogHriJxPxeZPaFM1lzp0M+Xn8mlS5VmjCq76Az7hgPNvsMUTp8mi5R4Kwng2dweVlJmHY/h3UaSNmGr49qsdbxc/E0MkfDMtEdakQnmozLrPLRKDaTuLB26URe42hcCyrZgFminzMTIxs5h5ZDRtZ9BYJ7ysoj6t5qvSTgHneASKqvl9OYjCBDNlRTFetTQg6kY9w1g1uLvDOW5FcydSAnhycJm4mKSPTbCL9ZrBU6lIIpq7/EfHFl8ZZUOhmYZoEpouVo2K0RImmOL3EAWSzpA3+8Lgjvl5BL+HkewqyMQ5cprWS1DUuyxNQHob6WLPxB0ZLYGFWSaMiUopMjQyRKCoZiPMsg3qim/XGnPxpoV6bXP7g/wXxsywLFHlpTyV0uVMYTV29913Is9fXB3JZcySy82FkHLiWmKknzTElWjY1sa2IPXsd6L4O422WzIXSzpOvTbW29RsgPckAaTV9jvjVSMSfw2np6jnFZfqxJasnHayPFlVRQqqFVQAFHQACgAMd04frCCMOyIjThSjHQMK04FGCEcwdQyMGVhqUg2GB6EEdcV7OSLzsyY/Py58oxroJ2ZYJVB7tytIIHTUfjixZTLLCiogpVugSWPUsbZiSSSSbJ74ofiGDMZWIKqkQJmpGWVpgdpA/JpV0mMBnNsxvWR12GKOKZSLG/GYb8WrxQzS8p0MhjRmXS8YBViu4YoBsRuHG/bCvCXFkgWU5jXDrdHHMilVb5YDkuU0i2Hrvi38JkV0eVfdlmkZSO6AiJCD6FYwR8CMSCx+OFVRW2ht7qganiDKt0zWXN9PbR/wB5vEHxLAM3By4QJXullB9jFupZmfoxpaCqGPXpgycsl3oS/XSt/esOjfrvgOhU2sor+W8LiMLGshaEIV0soL2bJIc2CCzMSpU1q2IKrQT9JUunlpZVdAqjtSh/7yOndV+GL5yxin/pJzC8qOPSdZYjXtpRNKu6t3N+ybb0X1rDQzNAbKPwPTzQWUSEMqKtAg673o9fLtsrVQutsaBw3jixRCOckGKNqcUyyLEoLbXqVwvVT9Cdhit+Aq5kwWzQXqdJo6au+m4A+FGsRs1xxoRmFlyxjMulWamQBS7OCbS3ZiH82ujp2ArZJS36soJcIqlcEaRlMwskauhtXUMpqjpYWNu3XDXGo7gKFgBI0cZJ/Zd1Dj/Y14z7w1x2ctFGHlAVAEq+SFUBAXQgBl1gW135n7hSLk7tmlimjSKQx6laN2KhZPKdUb6TRr1AtWG43wmpBxugbaeR3guVL5iSdwAIyYowOl0DNJXqTSD4I3riNkQEmhWxcU88J9RzOaVv5hoSP6YwrLcRkgZtSPpJLvCdLOC5NyQS2FkUlXtSRvdUfLhL5CeR2ePS0czLKsqtTrprleykoKVCqtDVunmF2MSUfCq6r8U/y36hay77DPF88MvEZSpeiqhQwBJOwA2JPyAY+gwC4X40lZiZcvGEb3OXNCZDv3R5Be17AA3Q+GPeIMhmpIzHPJEVOlkKqQdSBjIzhCDpCEDc9WXpdYp2TYplTLl5mAUlWjPshZUm2Uu6SLsbVhvRG3e+nsqnzf5F2ujWcnnElUlCTWzKQVdD6PGwDIfgRh/GWcH4mZ4UvMGFo/OpXUkhQyIkilwfNGHZpNIUkAsB020LhvFNWzm1MjRxTeXRPpJANrsr2CK2DUdPoDKG0UKJikcWz8fDGkeKGPXzJAIxSDlzJC0cigC2UGKRSB0LHcXveFGGc5kIpQBLHHKAbAdFej8NQNYWPNmTMt4l4snzQXmS6YyTy1gRQSaMbrpbVIWpmHcf3O5DwXnZnZwn4ZQdUTysySKdRYEKmpg1V1A90Y1DK5ONN0ijQgUCiKpA9AQLr4Yk6MV3VwHcZ83hDOxytNohnbSV9nKUJBTlghJR2V5Tu1lmBOwrAXP5PUy5eUSZdpGOpXUhgoRiNP7S6gAauwpAsmsaD4v8Rfg4NSaTKwOkN0VRVuR3osqgdyw+OKDnMsrHXmhJO8iry9R1uzXGZEJBGjysCK8ql3XquJOpS3Pn3+BknR2DgzNPPy44kjLRqNRKurEI4MPKOkitXnX3lZqB3Ae4xmVjEk0oPMZtESpSrEnLJQCWMh22aM0wSxfUDA/JFctG3Oy0kZMLg0WAYspSIVrsHWsjG+lUo23MgI0KyafxK6V0mdsoSF8qjU0YaZgDQo0exusSm2pJvK6z9O7rJWLpUV//AP0ZLaTNPQZ6LyPqEduANNajaMQf6bfHEHO8d5c8te1qcSRSNTsFDagpkfzL+W6q97u8M8YLNOS6hSW8wjBA1CwABv1Irqd8RjS9EsH47kn6Hff+GO2MY8iOTLP+j6F5J5HTkjlD2fMRpDGGb8oVkAJVq1G9gem93hsnmT/ymNf6GWH/AJ5Dij/ownrNyodg0AI+JVxufjvjTKxpvJztgnLwyJmArztKrRMwUxxr5ldFu0UGqf7g4IYgNJ/7w0+mUv8A2ph/+oxPvEnkZo9j2O1jowUIyecJYWCCAQeoIBH1B2wpuuOVgjLAk4TWHGXCThAjWnHVGHMcxjHohvjL+JyDOZ6ZgXiiRXYkUx8tKWYNYAbQpoVWNJz/ABFcvE0rELpBK33ejpUDubrGdeH1KcNnmYeeQPv3YMvLH/1Gb/NYnPUcFjnC+5fSimnJoJ5Lw2YnZ4pWWRjpclEdWC1Xs101RU7g9MV7xtw1ljaWSSNnYsLWwCEWNBHymvSwBZ9V+tgbYMeKeFSkRtCXcR0rIurUaI8wAG/YH/8AuKZ4nXToQxaJVjLTNqDcxpDqBHoAigV2N9cJ8HunJTck39M++CmrCMYYLD4Oz9SpAakQoSh2JRxEC2g/EWpHfb0xeeERhRIQAAZWAA2FIFS6+JUn6jFR8NcK0TiQClGXoDrUmjLl6PpplHWjbEVtZuHBn8jjrU8wHy1k/wB+DN/8r+n6ia0k8xO8T4OmYADGRaI3Ui6BsA6gRV/DE/KZZY1Cr0F9d9ySxP3JwpRjmbz0cEZllYIgq2IJ67bAAkm8Z+RBWwL4mybc2FkY+1kWJlLaVOhXkjp1jZo/OCT2ba6q8VrxzmY+SECe1ZSoXurtoJ+BpFbzf9avqas3FpHm0MZWgRTahNGvzjT53awdrFAAAk7mrxRuOrLI7tCHCy3FI0rA6Xi0grroCMMCjb0D0/Lumjs1NVNdfX+jopqOQF4cgLSREqJERtbqaNxR6pJQFPXyK23+ONLfgYny0kGVcwIJqkjZWXylhJG+lhqRgCNgRr5Q3FasBfDHCljgZ9CvJEVaxZFCJJJFsftKXQj4nFj8K8WyRYxZcyBnAoSIq6lQHTWgAE6WJ38x7nbHS9bfJ10wOLax5FkysWhFTUz6VVdTe81ACzXc4f04QuHRhUc51Fw4g3wkYWMMYz79Jaapip7QxUK/KzT6/pqVLr9kYpXDM80dBizRnWlmiUKueWRquqYsdyQpbV+UY0z9IPD7WKeh5Lia/RyGjv4cwFf+0xnMjE+Qr5yxe9RNhidXQVs93XZgd8CLq10UTwEeNeKrmVowqgWrsUMgRgDpnjW91YOaLBvdXaxiDn+KBZlkyrMoIjjkaRBpcLSpIye9swVbPXSDW9Yah8siXXnuMkbhr3RiV9H2+Oo9O6szCrDTRN2GKgjqpBPTc9+uDFxglGsGat2NZnLvIys1sxY6gq+Ub0oon5bsfTriI/DnsKAw1epFEH1J+Auv/S5vDZk5VSZZ55VZkdpJPJYrSFFmvKR279cLzEi0byeTA6UeZfS61KFo429xe39v3HxRI8BBk4jGGBXVFIO+58vX7DtjVQMY1kM6IZdccYhljOuIhzIjr0lie9yNJ221ABhZ2rX+G59ZoUlUUHUNV3R/MpPqGsfTFJ5ySlHsGupHET6HJj7if/1H3xP074jzw/6ZG1dcvKv2khP9+JTDE08AZ7HMKC45hybO8EklOWiM5VpCgYld7DbpZoAtpK2QACbrEtXw3l5EaNGjIMZRdFdNNAKPoBVdqrHcbscdY4amlCgsxCgdSSAPuceLrYBIBIsAnc/LDGYlqzVkGgPj3J+9YScqQUrF5fNo96GVq60brDmrDJAvUTvWm77E3WFg4VOwAHxB4bOZld5WqBMueXW5WT3navkOvfb0xEGWE2UijibTyhCaK7B4wraJIzV+Ybg1dbYsHFAXj5KnSZgyaqvSmn2jAdzRCj4uPQ4r3ivI8iM5jny8wAoDaR3dVYiVC2nzEAkjrtiOrpuSVOqdl4TbaiydDMWuwqSL+sF7DvqBPVGokMfQg0QRjLfGOYLZuZl3VqCkUVKBdAIIO4JQ/OsHeEcUSRJYZ5ZY291J9RIRJANUMhborVtq2s9VPXniThWXWRCJOcZWFKCCxUsWK6l8rM7vQ2FCjW14b4XQjo6rbu36fqHWvgMw5eeBbCxsHbQo5ruqeWGNg0mk2V5IOlb2Mmm9AGJXDpWhhkeWdw6ZnzDZYm1ct5VEVE6QrMdd7ABgQLGHYcodNxvNFGGQiLa0X8YyUFcMY+WkMdAGlKnbrbOU4PKJGSFootN6yF0MzBtBPsxRHso5AhpQZiN18pvUW28WSvBac/mlgjeR70oL2qz6AX3PbFFyY/GSz5p1DIrAIZW0xxgGowdAYu3SkVWvr1YXdOG8L5eX5RbmeU1qXyggeUBLalBANWa3qhQFezWQk/DukTfh2TMO3Y7plIokClSB5mkSm7WD12xNJZQ0ZbVgQxneVW9lGsdmMlzZ8mlpZImAbYE1q0hfMTdig3GOLwZaNY1Zp3Ls8jULcsCHfUyldyqAAWCB1PeRlfDASSKWWVlZw7iWUI+XaM0sXMFh4yxdet1qUg3tiueOxI2cl1qo0RoPIS6aQoshyq2Lc9QKJrG0vh6ml16Y/nso9RdF94Pl15RlMiMsiBnYadC7uzGwABpEmnoPc6Dszwz9H6+wkLnRyUYgEhxJpUqyncdTdHpR9cC/EPDYJ9LZeKUy66ZY4JkL+jG0C+WrF+98MW3g/F5lkWPNFXEyhoJkWlfayGoeUkEHcevriWlptXOTdvp4qg72l4WHw14dAw0ow8mLnKdBwoHHMC+M8Y5UixKHJaN5SUVXYIjKu2s6V6kljdBehJ2bgyyFM7klnhkhf3ZUKn4WOv0NH6YxXPZYp1HtYyUdSeroSkqenn6i99xixcU8cZmGeRY81EyB1C60gfYorHzxaQ1E1scV7NcTmzTyNKsIL6SGTYFtIjJAJJ3UK3SrA6XeA1/2H2tEeB45GZFlS5KKGhYI3jA2HmsdOuCUmaLxrITX7QPuq+6uCO5U2K9Kv1wM8PSclJoHN61JX3Duw0IyqwtjqPazttpvUJviHMqMxIyWyFzzI1ryyEDzIenSr6XpJHoF1IK0l7/v9AxvsZiiAfVZ8wFqwB1aVoOPRq9PS+2Gs9MGHb8x6UQOgBPQnoPvhCcQiNMJQRVEElTfT3TXY/Hp87KZHhM2YUcmFmFDzsojiuqIDPXy8oO3bC7ZXbQ1oB5gARhSpB1DqSdRF6j9hX0+OL34dSCKDlT5l1aNz7MTOijUFk92OmPmdu56YBZjw0I81FE7qxRTLPpB0RpVkEnzMdAY2a2ZaAs3oPCVZYRdqzlpWF9GkYvp/sgqv9nDS1duB38qBxzuXWZHTmNcbqSEzDndoiu5U/sth2fxHDGuqTmxjYangmVbOw3KVgurkjqf8cDk9pKzndI7SMdjJ0kk+YPkHpT+uBGVkaQ1lvEmWkcIkylm6Aq63te2pRieMdkmoEs2lV3u9q+OG8rmNYJqqkkT/YkZL+um/rikXuElEHcMzHLzGiii5gSSCNip0zIQzldBI0urE7GrW+pIweBxVPCsDPMWc+WCNVhULWgTguyPvuyIES+lEeuLHdTC+jLQ+JsGq7GrH0xvlikxpVeBnM6jytPRzbN0oCmX5jYqB6sPjgdxviJhkV2YBA7ageu5AsCwSRTf4YVzz+JMLHyoEAut0c2LPY2Cgr0+WF8Vyo/BtGW1kBiPhV7C+w1Bd/XHNy3Y6VA7ivjLLwERElwQdTDcgkgkVW/vHp00n0GLDHOGPlIOwI+R6H5fHFO8N+FtWV05mMNJZVS2r2adCRv167jrQ3rFrjKM9qykqunSpU6QSCdh091R9MWxwgOhUw9vD8UmWv8Adt1/s/vwOz2a56ug08u9LK4JDbBhqUEFjRBoMoXy3qawrfiHiWieGMKSXjlCmrLOzInLX+cUDgD+cCaAJwIyMWYWONoyrNJGrESMaLOOYQxrca3kIYFWXWwOoAUuq6jzV8WCCtnJ+DJlstOefKqlJCVHLUEsPdICAsNRUBS1bgYpnBeATtmMq4RipkR9VUNKtGWbehXnUfb1xo7JHm8uy7gMKIOxR9mBNHzUdJDDZhRF3ilcD4tPk5uS41LDKNQJC6EdSrkMdqZQlWQLVfXc/B6k3ujN+JFNRKrRd89G8equZoLHQ8XKZxznFxPDLsw5jEqVs+btRt3g6nW4PMUoAAsu8rcxtTTOw8rF2UKNJIAjrYmhM4jETH5GVWDoyFhaWHU0wG9FQ11viJls4RmQ7ujcxFRAisFjI9so1MbYyAsegoqg74p0QB/ivibMpWKWSNVLKpiPmlnQ7xhlsqUYpQtdZ1i9hcaGMTxMdXEFfU3NBky7qWQKkwR2I1nSgUEdwuCGa8NQRGOaNShjkUj2jFF1EgNTWF9q0bEitrOK/n+ERy5iGTmwRCGLLpNHIVjmQwsOaCrAmRgE22o2oF96RqqCg3kuJsczEDJqjflxiOTliSMa4plkPJQIySCOJV3JJcHswAvjOnL5jS0MAdYi7SLMsckupjqcNJQBIH6srLvpCitxMzUMUOWMsqNJojgiIEjoutIZGCuYtiQrqmw2Z6sdhXhPPGWfMz5gGV3aGIBSrsFMis2mMtzGASNKIB6dbOMqbtBzVlpyviaeNk50blGF2TCsy0C2yRyETAKLOkI23Q4NcIzClHEbBkEjBSpBBVqkAFbUOYQB6AYo/G4Z5BluWhZ4xE4Y+TU7hVWNQa9LN1QFmsXbg+U5UQUgBj5mA6BiAKvvQAF96vvjn05b1ufqNOKSTRPwtWwgY6MPRMcDYGcbyjB1zcbaZcvHJ5SNSyx1raMiwQSRsQdicP8AFOIclFbQ0jPIkaopAZme63bYAAEm+wxEbxIySctsrmg+gv5BFINAOktaSHaz88Ngyvkp3EoUzrRSQDys0wkllkZUeNU1O8nvJEuoE6NIIBQ1vtUZOGyxhPZohdgAVUNrXUaZauxSsfdFgA7jfGlZnNxvGMxkMvzGbqBFy1lGuNiGJAsgxAEHsW7ndwZyWPLFlgzCSLK0qg3sjMGKyFNmVAAKF2sSjbcYyaWB7tFD4Fw0NM8kma0wxNHHIX5qlzbNpQRgMQQC2o6a7/E/mfA9xPmYX1FqCIqFh+HsjXoB1O3uyAAnyiqJOHMy8cmXjbLRzZlUZjMoCgO9IZFfQNTFyDqemJ8pB07YtfDs64iVRl5RQ6SGGOiTenRrJUDoAQSAKwW82zNPoqv6N0MLyq7K7SNWpD5VYKZAtUBTqHa6BDRurAbYuXF+KLl4XmlOyL0vdm/Kg+JO33PbAlpZFzYc5cNNNqC6s1YREXzEKsVKtUNW5Jer3OAOezv4vNKcyY0ghV5EjV9QfQWQuHIGss0b0KHlX+ccT15JK2GEdzyd4Lw15X1T7vKedPdioy1xRV25jjp/zaV3GLa05a+vX0+OB+Qyc2jd4laQ8x/ZMzBnApbMoHlUKnT8mJP4Br808p/oiOMf91dQ/wBrHI4SfLRRyvI7mHYIdPvEhVJGwZtga71u1fzTjmXhCqqL0UAAd/mfiep+JOBfHeHxpEr0SyzwFWaR3YXMgNFiasEj64fzrNKzQxtpAIEzg7qDvy0PZyOp/KDfUjHRGNUTZ5ZhNICN4om2PaSVTWoeqRm6PQvuPd3f4ef1o9J5P+9T/wDn/fhxYwqBVACqtADYKANh8AAMNZGuZLXRuW9+pZAt/aMYpB+IWXAvgeWZIdT1zJjzZK6BnApR8FQIv9m++JUwBVtdaQLO10BZsbE2Phvis8B44I3EBkj98IIrsqH0mN8u53eKpE8jeZRdEhSCcz/ENCS0DaCgetuYjLuNqAHx3+GKPakbbkC5XicMiyz6iyKrK1inGkqiA9TfUg9fqMTclxWN0jY+Yuq/ls3V1oG972cVDKrWSaqAfLQSsxFjVHK+XZmroNAUn4BsEPD8qRxZKVbYMjRaVq+Y5Ub/ANtQDvtd9Lrllp07XmVdVktEsaurqt6SgIoUNYvaiB2ABHy+OI6umvLkUGKtsKv3N7+Rr64if+0JIILdhIzSyaGCflLGtKLu51amHS1omt8DOCcCkgmFkG0GodSjaid/mp/d9TpVd+/9AUcWy5wS0w69RirupGVCqafSIQR2LPybHyJsHBjiUzJCxU050op9GkdYw39nVq+mK5xziaZdoF0EosiuQv5Ui9yr6ktXffScLrR3ShD1v7A0080M8KknV5RynRI+Y0QZSoMKNZy+oihSHUhPRgRuGODESJ+JhchTasgJAsMwEiEH5Iy+o1ADvgwh1rRsB1ogiiAwqiOxAOKxxHONHlFmVdTxrG/qNcbIGsemzD/DG1cakJrzr7hvfaLLnsvzEK3ps9SNXUFTtY7MaN7Gj2xGg4JGrBmLSMptS52U7C1RQFHurRokaRviP4c8Rrm0ZgjIVoN3Sz00v3PwO/zwXGOngi4uMtshZUEUQGBFEEWCD1BB6jFbzkhhn5UbTIAyKgWRyiCURiNgWDUC2tSoZSoZSuLKBgTmvC/MnMvO02wauWCRSouz6unkFeWxeDE1jnHctG8a5YkiMqWKhiGamURjV1IsO59Sqk/EfleCoySyebRE5ZF0RMGMWXETj2kbsRasteq2BYvAPM8W/GcQMyIwTLoVAbYlvPpG3dpHAo70p74vMUS5bL0zWsUZ1MdtVAl2PxZrPzOJeJTcrxXBWS2xUe2DOHZZYnyyqQYxaAjuzRezf4hqfcd5B9bADjNchmZhObBCmOLMBW6hYiojYfslgm/qD8RjTCtEjC6Udqp+f5ybWjtkjuFKfXbCcB/EuWSVsrC6hlfM6mB7rFFI5H1NDHQRuxfH80glygMiCs0pILqNuVNRIvYA7X8cdfiMf4xG50Xmy0g/Wp1EsTDv6Fv9k+mIPE/DmVQ5YJloVLZpFNRruoSRmB9QdPQ+mDkyA+8obtuAdjXr8h9hicpRHQIkMcOYEsbR8uYqkyKyECVjpimAHSzSN/SVuxwZkNEmz9Ph8cRsxk0eNkKqFddJoAUDsSCO46j4jCeF5oywozEFwCsg78xCY32+LKT9ccupUla6KImjr8+3qfU4UowyT9fofv8AfHJM+kas7Oo0gncgdATW53+mEh4mFgn8aG/GOrDmHVBEN7CxKQANO41TGQ/RfQYoucycRkYBHWOMoAEVmHm0iNDr3vm8xSQB572UkjGkcCDR5aBSTfKUn+m4DuT82Zvvgbm4UhzglZVI876iNRjViDI461plCNY6CVz+W8dP+TbKgRJ8/E6O0GZb5Qlf3yFQMR5c7Kd1y0nyeWFB9g7YJTSCrBB6EVv16V64juCcS8KeEFNgLxPJmPwbsViiCFHYrKzyKEkVho9mq2Kvc9sP8N47CyqsEWZ5d0G5L6NzZZmO5JJstvuSd8FofRgCD1B3B+FHasV2CSUPJkYgyaXLCbao8tJ5lCb+/bMi+gAPbHTBqUaQgRlk/EM0Y/UoalPXmOP9UP5gPvHvsvriZlj7dxtvFGw+jSqf7vvj0GWWONY0FIo0gdfjue9myT3JJw2kgGZjAI3hlB37q8Jo+lAn74MPmoEuCdm3TLxs+hVVfMQAAOotth12v6DFcyPFPxEeb0nmMkxkXbZo9KgKB8UV09d/jis8T8aZvMwMpWNUkTosTmhVnSwYkH/PrgT4W8TPlpOZStQ0umrSzIDqUg9NSmx07/XDTg53TGgkWKEBcoQpFfght11BM2TNXwC6j8mxLmlb8TPWkRxTzS32Ejpy4QPS3kZvpfTAwcYh5ksckYMLDWgjmUtEZPI5QgDTd0QCBpq7w7xHxHE+hdEwDV5dCDWwNHzF9gELV8SCemJ+J0kizSuwpDEGTlnyqq27n/VRUdCKezsgDE9rF7BRg7kWUoCq6F6KOlqBQYDrR7XuQL74rfDuMZeV0WWQIR7VkcaQ0sjalDEijpFGrq2X0xapHO5qzRNevoPr0wsISj8xLVkm6RC4q1tEm487SE/1aGv+/ImAWb4F+J1zILdJRGlsQDHHYk7EWXaTf+acO8P4xDIyu04aVgF0MyqyE0XjWLYr51ruTpFk4mcAzTIPw8tCRdTKQCFkVmLkrf5lLEEdeh6HAT3aj80v7Fi5QSaCXCdoYwSxpALddLbChqU9DtgJnITWaiqyrM6be8kwMyi+m0hlX6YsF4BZzNTRTyNyJ5Q+nQ0Ol1CINlKbFHBL2STd7YOqnKHhVv8AkWErlYX4Zw+CMFoEVRL57HcN5l3/AGd9h0F7YmqMU7I5w6qys/LG7fh8wlVvqbTqp0Wy3u6gK29MG8jx1nkEckXLLA6SsiyKSBqKmgCp02wsbgH0w6kpY78uzTiwrmZisbsiGRwLVAQCxvoL/wA9sBH4zPrKkvGOoH4V9ZUmlonWvpY6jBwNhYfGatVdATorDZgqoQR5nUpV1PIlKu6uJFDFl/M/Ukgbk4ts0alTrAKjdrrSK3sk7UDRs4ZR8VLxBNmDMY3yxnjsvHp1Op8xCKy1pjoVZaxYsk3skNNQi1HN+/Qa90vIl6YpZZmit0eFItYHkpVZCIzduApU6hsT0JrFg4VnDJErMNLC0cHs6Eo+/oSLHwIwByXh2WVQ2alkF78iJtCKu9K7r5nNVZBA274O5bLJEixxqEUXQHxNnruSSSbO+NpwcW3JrNY/kGpJOkicDisTcXmmbLzpkpNMayOC00SgrJHpB6n8tmiL6YsagjfpW/0G/wDDELgKj8NACR5oI+46FB/jisn0LAEDieYzDZaT8GyxiRZtQmiclTE4HlJWj5wd/jgvJxCQf8mmPyaD++XDHhs/6HBuDUSKa6AqNJB9Dt0wQdsSltSooiGOIN0ME4/3JH3EmBuXygM84KIgYrOBJFFI2lwUfcMQKdLrf38F2Fnr9sDc7mlTNQFmVFaOdLLBR/qnUb/EGsckZq2l77KUPDg6A9tVdosuK+P6v+/C89k9OWm0s98mToIlN6D3CD+PrhT8QiU7yxC9z51/fveOZni2XaORedDvG499e6kfXDabk8sDwdgz7ctKglPkSt4B+UV1l9MD89lJp5gzQsYwopDNHH5hvq1x6nHmo0K91dzW5nh4LQxMAaaND91B6jbCi1daFepGLXT4Fsilp9IAXLxgCgNcklAdBQRP44bCT/mnjH9XBv8Ad3avthzM8RhX35oV+ciA/vOIj8fy17ZiH6Op/hgW7xEYlDLnvJKf7QT/AMNVwIznDly2YTMqZCJG5U+pi/lkpY2tuyuqj5McE04nHexdvTTFKw+4SsQuL8Q5iclI5GefyAPFKqKtjXI5YDyqCDtvZHzxfT3JZE7H87O0jnLxEqQLmkHWJSNkU9Oa3b9kWfTC48osRyyoAqqZEoejxs931JuMWTuScMeGaTL6WpXiZ1nLHcyg20jMeuoU1nsfhh6XNl2y7KKQzimIouDFLTAdQvSiRZvoBV2XIrvgoWTzaoxTzBHJMbM26NvrV1/nE/RrHRsO5NzDLrUsNR1BkUloXHv6kHvxsASavoTsd8R+N5FxLoNs0jyRyKCBpnXdmOrokiASA+hNHrhGVzYVGUguyk+ZXRhpJAAbceYC7Nn8vqcRcGsoMZNO0WHN8ZXMLpdI5nGy0yEE/FZKdL9NLHbHX4ZlkgMssUbMSNWiNR5lOpYIQB1P5mO+m9VWoFabjMTUrIzD08jG7221A+v3NYW3EYiBYZNO1FXod6AHlFb+mJrTceE/f+ys9VNJUKAXzT/h44yVA0gjZCzFn0rQ1AAdBWknvWLR4Y46XYwuewMRN2VC2ysxO5GxF76e5IOKuufTanQgUK1Abg7WOvf/ACcMQZrlvGFcbMDGb9x9/I2/ug3Q9LXFI2+V+STe5mmZjLo4IdFcHYhgD+/qMBeMZPlRagZ3VWDoVp5YZF90gndlNkHVdbjcNsUyWdEsauNrG466W7rY9D9xR74fDYwnBB4BxKSeIvKhUGRhHaGNmjAFMyFmoltXQ9sERjmq8KU4Zu3gGBniHDo8xGY5lDqfXqvxVuqn5YZ4d4fjhbXbySVWuVtTAHrpoALdbkCz3O5ufeFKcMuAilTDiJgVxrxLDlB7QlnoHlpu9HoW7ID6sfleAHB/0hPPm44WiSNJCVA1Fn1V5bOwAv0H1wFBsKjJrd0XRVx2WZU0h2C62CICa1OegHqcekk0o7nfQrN8PKpbr9MZT4o8Uy5iNI2VTLDLqEigxtsDYaFvdYMFPX8vTGUbYIwcso0bI+JIJUlcPpXLuyy6/LpI79TYNbfbBGgfMPQfbqMfPy8clUTqSR+I3k2q2DFrHp7zD5McaP4I8biYyjMSRRKiRLErMqbKGD0WI1E0pP8AdiktGsi/Qsy8KSSSYuZTctACeZQAI49gquAPMW6euIHBfCuU0yKcvG+ieZAXGo6Va13PWlIH0xKg8U5RS4OYhVubIaMin85ANjaiukg+mEcG47ltEjCeHzZiZt5EGxcgGiQaIUH5EYhJyRRImx8Cy8YqOMxXvUbyxgn1IRgCfiRhtsgh25mYG9fyiT+JJOFP4jy3/SIf94v+OG4+NZbvmI/9oH71jm1Z6jwk/sNFMUeEjSPa5kdDtOx/jeIecyZXNZT2srX+IXzFDXs+o8nXoN7/AI4lJx+C/wBdGfkb/f0wxNmFkzmX0sGCxzuSDY6RqOh/nYmnNcrp9ejKE9cseplnvsAyr/wIKwuPKg7c3MH19vJ06euPKfXc19sSIga7/bEdPUm5UZ8AjhHBYPw6K0SOVtSXUMSUYodyPVTtiaOC5b/o8H+6j/jpxGyvFYE5ytLGhSeWw7qp8zczoSD+f92FDxPla/lMH+8X/HHY999kiWmTRRSpGB8EQfwGHAx7Gvl0+2BY8T5bepg/9BXk/cinHR4hib3RO3yy0/77TBUZ80YKlj64aRAGJ71V/AG6++Ia8VXtFmv9w4H7wMeHFvSDNH/sgv8AxsMV2ttGGuJcLt+cFLg6edENxKqe42n8zpsdPRgKPQYdz0waON0YMOfAysNwQZlXY/JjhwZ562y031aAf/lxEzURWKWQKUO0hUkHzxuJLtSRZ070TfXrirbTSFB3jnhrPNFLHljmGMUqPQBqinLY3tY1OB3omum1Nbw3mSSfwMovaqjFC9qAretvp8TjWn/z+/CGxS1yTtmQyeHcyN3y2aAFlaBcXtp92/Qb4hSRyowDrMqn9uEg317qO4F7npeNoxNyvb/Pphtw25nz/HKAD7RT02Ng7EN2bre/3+WFhjQNRE9bqzufzeWh6fIYu36RPdb+n/cMZjL/AHf44qsoyZqn6OIyMmSWBBmegDdVpB+9Xi1Viofou/kb/wBc3/AmLiuOWfzMWxQGFk4ThLYRIyHgP3YTmYm0MFYxsQQrhQ2knowU7GvTFU/SV/8ADz/WL/BsL/Rp/Jz8xisY4sdIp/ijhmZga5xadpYwSrt3Lk7hydzq3PqRVBcjxblTxSDYRyJJ13amBNn5Xjb+Lfyef+qP8Vx89ydv898W06kZ/ETrZ0bZ4g8X5Q5PMBMzGzGIhVV6clqAAP13APSxjIsxxJmZmLaySWJbcmze7e9e574YP6n6n/yYhr0OHjpqIq1HH5SVPnC4Aoddr3P39Mal+jDhZjy8jOtM7pWoA3GIw6/cSX9RjI+3+fXH0Jwn/Wf1i/8A28OE18QpG3uTtkfgIAbNMihQc1INgBsqRr27WCfqcFYFAugBZLGh1JNkn64FcB9zM/8Azk//ABrgpFjz9STU6KLI7zj6n748s59T98NNj0XTEJSyGhx5j6k/XAx5S2eBuxHljfzllX9+mE4Inr/n1wLi/lc/9Tl/4z4Hm/T+AxJ5N7b1/HD6MT8sMnofl/jh6P3ccyjko+CJA3+kTjp+qkH9pDGf/BxIMhUXe4/ztiKP5XJ/UQ/+JPiX2++OvUX4JoQJ2rqfuf4YSxPfp8cdPf5/448/f54WPBmcRKwusKXpji9cWhyKzwXDGfi1RyLsNSMt36qReJPbAnj36h/k/wDwnFpYaMj/2Q=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://gallery.sjsu.edu/sacrifice/Image1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371600"/>
            <a:ext cx="5505450" cy="503872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A3450"/>
          </a:solidFill>
          <a:ln>
            <a:solidFill>
              <a:srgbClr val="FA3450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Gladiators?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9718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Victims tied to disks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Wooden weapons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2" name="Picture 4" descr="http://t1.gstatic.com/images?q=tbn:ANd9GcSS-_i5qxejFh5qNhJFn7Jjsp8KX-KlvNkozqYx83Zku6maIR0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1219200"/>
            <a:ext cx="5114925" cy="5257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62</Words>
  <Application>Microsoft Office PowerPoint</Application>
  <PresentationFormat>On-screen Show (4:3)</PresentationFormat>
  <Paragraphs>26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Human Sacrifice</vt:lpstr>
      <vt:lpstr>Mayan Bloodletting</vt:lpstr>
      <vt:lpstr>Xipe Totec</vt:lpstr>
      <vt:lpstr>Tlaloc</vt:lpstr>
      <vt:lpstr>Why did sacrifice matter?</vt:lpstr>
      <vt:lpstr>Gladiators?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Sacrifice</dc:title>
  <dc:creator>sabrina</dc:creator>
  <cp:lastModifiedBy>Sabrina Sanchez</cp:lastModifiedBy>
  <cp:revision>3</cp:revision>
  <dcterms:created xsi:type="dcterms:W3CDTF">2006-08-16T00:00:00Z</dcterms:created>
  <dcterms:modified xsi:type="dcterms:W3CDTF">2014-08-22T23:47:22Z</dcterms:modified>
</cp:coreProperties>
</file>